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omments/modernComment_136_641EE73D.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4"/>
    <p:sldMasterId id="2147483721" r:id="rId5"/>
    <p:sldMasterId id="2147483660" r:id="rId6"/>
    <p:sldMasterId id="2147483696" r:id="rId7"/>
    <p:sldMasterId id="2147483724" r:id="rId8"/>
    <p:sldMasterId id="2147483705" r:id="rId9"/>
  </p:sldMasterIdLst>
  <p:notesMasterIdLst>
    <p:notesMasterId r:id="rId23"/>
  </p:notesMasterIdLst>
  <p:sldIdLst>
    <p:sldId id="1022" r:id="rId10"/>
    <p:sldId id="310" r:id="rId11"/>
    <p:sldId id="1024" r:id="rId12"/>
    <p:sldId id="1023" r:id="rId13"/>
    <p:sldId id="1020" r:id="rId14"/>
    <p:sldId id="1012" r:id="rId15"/>
    <p:sldId id="1013" r:id="rId16"/>
    <p:sldId id="1014" r:id="rId17"/>
    <p:sldId id="1015" r:id="rId18"/>
    <p:sldId id="1016" r:id="rId19"/>
    <p:sldId id="1018" r:id="rId20"/>
    <p:sldId id="1019" r:id="rId21"/>
    <p:sldId id="335"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2B9524-1B75-732C-839C-6D5DF3DECAC3}" name="Matteo Anzalone" initials="MA" userId="S::anzalone@apre.it::a6fdd192-a947-49c9-a5f2-bc3839846abf" providerId="AD"/>
  <p188:author id="{44667D6C-EA08-A047-52DD-DA373F973360}" name="Stefania Laneve" initials="SL" userId="S::laneve@apre.it::8838809f-a6f0-48e4-a9cc-549ced0a4dc5" providerId="AD"/>
  <p188:author id="{1992AFC2-0329-1FD6-D1A4-DBB48EF9AE07}" name="Laura Mentini" initials="LM" userId="S::mentini@apre.it::99e56902-dcf5-4507-b975-bce4d61086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AA7"/>
    <a:srgbClr val="56C4C9"/>
    <a:srgbClr val="E6BC32"/>
    <a:srgbClr val="D8368E"/>
    <a:srgbClr val="E43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35C41D-53C6-A9A9-79DE-EC444A456108}" v="3" dt="2024-09-23T16:12:59.694"/>
    <p1510:client id="{327BC08F-C11E-4682-BE28-C00120C0E2E4}" v="1472" dt="2024-09-23T13:23:19.544"/>
    <p1510:client id="{6434D933-BE08-0B99-3C18-C011B47EA401}" v="10" dt="2024-09-23T21:51:49.21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ita Tasiopoulou" userId="S::evita.tasiopoulou@eun.org::8c1563c1-6b69-4c61-aca0-65daea5926a0" providerId="AD" clId="Web-{2935C41D-53C6-A9A9-79DE-EC444A456108}"/>
    <pc:docChg chg="sldOrd">
      <pc:chgData name="Evita Tasiopoulou" userId="S::evita.tasiopoulou@eun.org::8c1563c1-6b69-4c61-aca0-65daea5926a0" providerId="AD" clId="Web-{2935C41D-53C6-A9A9-79DE-EC444A456108}" dt="2024-09-23T16:12:59.694" v="2"/>
      <pc:docMkLst>
        <pc:docMk/>
      </pc:docMkLst>
      <pc:sldChg chg="ord">
        <pc:chgData name="Evita Tasiopoulou" userId="S::evita.tasiopoulou@eun.org::8c1563c1-6b69-4c61-aca0-65daea5926a0" providerId="AD" clId="Web-{2935C41D-53C6-A9A9-79DE-EC444A456108}" dt="2024-09-23T16:12:59.694" v="2"/>
        <pc:sldMkLst>
          <pc:docMk/>
          <pc:sldMk cId="1679746877" sldId="310"/>
        </pc:sldMkLst>
      </pc:sldChg>
    </pc:docChg>
  </pc:docChgLst>
  <pc:docChgLst>
    <pc:chgData name="Matteo Anzalone" userId="a6fdd192-a947-49c9-a5f2-bc3839846abf" providerId="ADAL" clId="{DC85FBE1-BD5A-48F3-8485-4C689A9CCFA0}"/>
    <pc:docChg chg="undo custSel addSld delSld modSld">
      <pc:chgData name="Matteo Anzalone" userId="a6fdd192-a947-49c9-a5f2-bc3839846abf" providerId="ADAL" clId="{DC85FBE1-BD5A-48F3-8485-4C689A9CCFA0}" dt="2024-09-20T09:53:03.999" v="1271" actId="729"/>
      <pc:docMkLst>
        <pc:docMk/>
      </pc:docMkLst>
      <pc:sldChg chg="modSp mod">
        <pc:chgData name="Matteo Anzalone" userId="a6fdd192-a947-49c9-a5f2-bc3839846abf" providerId="ADAL" clId="{DC85FBE1-BD5A-48F3-8485-4C689A9CCFA0}" dt="2024-09-17T10:00:13.541" v="32" actId="20577"/>
        <pc:sldMkLst>
          <pc:docMk/>
          <pc:sldMk cId="2788375941" sldId="314"/>
        </pc:sldMkLst>
        <pc:spChg chg="mod">
          <ac:chgData name="Matteo Anzalone" userId="a6fdd192-a947-49c9-a5f2-bc3839846abf" providerId="ADAL" clId="{DC85FBE1-BD5A-48F3-8485-4C689A9CCFA0}" dt="2024-09-17T10:00:13.541" v="32" actId="20577"/>
          <ac:spMkLst>
            <pc:docMk/>
            <pc:sldMk cId="2788375941" sldId="314"/>
            <ac:spMk id="3" creationId="{2F4FB8EB-B750-BDBF-C842-4A386C17D206}"/>
          </ac:spMkLst>
        </pc:spChg>
      </pc:sldChg>
      <pc:sldChg chg="modSp mod modShow">
        <pc:chgData name="Matteo Anzalone" userId="a6fdd192-a947-49c9-a5f2-bc3839846abf" providerId="ADAL" clId="{DC85FBE1-BD5A-48F3-8485-4C689A9CCFA0}" dt="2024-09-19T13:57:06.980" v="227" actId="729"/>
        <pc:sldMkLst>
          <pc:docMk/>
          <pc:sldMk cId="831908631" sldId="341"/>
        </pc:sldMkLst>
        <pc:spChg chg="mod">
          <ac:chgData name="Matteo Anzalone" userId="a6fdd192-a947-49c9-a5f2-bc3839846abf" providerId="ADAL" clId="{DC85FBE1-BD5A-48F3-8485-4C689A9CCFA0}" dt="2024-09-19T13:56:18.562" v="225" actId="20577"/>
          <ac:spMkLst>
            <pc:docMk/>
            <pc:sldMk cId="831908631" sldId="341"/>
            <ac:spMk id="2" creationId="{E7321122-BACE-4649-3CE5-1D5812FF9DDA}"/>
          </ac:spMkLst>
        </pc:spChg>
      </pc:sldChg>
      <pc:sldChg chg="mod modShow">
        <pc:chgData name="Matteo Anzalone" userId="a6fdd192-a947-49c9-a5f2-bc3839846abf" providerId="ADAL" clId="{DC85FBE1-BD5A-48F3-8485-4C689A9CCFA0}" dt="2024-09-20T08:53:18.651" v="1016" actId="729"/>
        <pc:sldMkLst>
          <pc:docMk/>
          <pc:sldMk cId="1004730008" sldId="342"/>
        </pc:sldMkLst>
      </pc:sldChg>
      <pc:sldChg chg="delSp modSp mod modShow">
        <pc:chgData name="Matteo Anzalone" userId="a6fdd192-a947-49c9-a5f2-bc3839846abf" providerId="ADAL" clId="{DC85FBE1-BD5A-48F3-8485-4C689A9CCFA0}" dt="2024-09-20T08:57:29.166" v="1081" actId="729"/>
        <pc:sldMkLst>
          <pc:docMk/>
          <pc:sldMk cId="3170883893" sldId="343"/>
        </pc:sldMkLst>
        <pc:spChg chg="mod">
          <ac:chgData name="Matteo Anzalone" userId="a6fdd192-a947-49c9-a5f2-bc3839846abf" providerId="ADAL" clId="{DC85FBE1-BD5A-48F3-8485-4C689A9CCFA0}" dt="2024-09-20T08:52:39.308" v="1011"/>
          <ac:spMkLst>
            <pc:docMk/>
            <pc:sldMk cId="3170883893" sldId="343"/>
            <ac:spMk id="2" creationId="{23868677-E749-EC52-AFD0-17BC3C880F6A}"/>
          </ac:spMkLst>
        </pc:spChg>
        <pc:spChg chg="del mod">
          <ac:chgData name="Matteo Anzalone" userId="a6fdd192-a947-49c9-a5f2-bc3839846abf" providerId="ADAL" clId="{DC85FBE1-BD5A-48F3-8485-4C689A9CCFA0}" dt="2024-09-17T10:12:13.117" v="136" actId="478"/>
          <ac:spMkLst>
            <pc:docMk/>
            <pc:sldMk cId="3170883893" sldId="343"/>
            <ac:spMk id="4" creationId="{4E5ECD3C-BA37-A3A9-2C30-A7DC0CF92FF2}"/>
          </ac:spMkLst>
        </pc:spChg>
      </pc:sldChg>
      <pc:sldChg chg="addSp delSp modSp mod">
        <pc:chgData name="Matteo Anzalone" userId="a6fdd192-a947-49c9-a5f2-bc3839846abf" providerId="ADAL" clId="{DC85FBE1-BD5A-48F3-8485-4C689A9CCFA0}" dt="2024-09-20T09:00:26.229" v="1100" actId="113"/>
        <pc:sldMkLst>
          <pc:docMk/>
          <pc:sldMk cId="3762820619" sldId="344"/>
        </pc:sldMkLst>
        <pc:spChg chg="mod">
          <ac:chgData name="Matteo Anzalone" userId="a6fdd192-a947-49c9-a5f2-bc3839846abf" providerId="ADAL" clId="{DC85FBE1-BD5A-48F3-8485-4C689A9CCFA0}" dt="2024-09-19T16:40:29.588" v="789" actId="790"/>
          <ac:spMkLst>
            <pc:docMk/>
            <pc:sldMk cId="3762820619" sldId="344"/>
            <ac:spMk id="2" creationId="{AF34B6A3-B1D0-2F15-D03B-A3AEF9C4C736}"/>
          </ac:spMkLst>
        </pc:spChg>
        <pc:spChg chg="add del mod">
          <ac:chgData name="Matteo Anzalone" userId="a6fdd192-a947-49c9-a5f2-bc3839846abf" providerId="ADAL" clId="{DC85FBE1-BD5A-48F3-8485-4C689A9CCFA0}" dt="2024-09-20T09:00:26.229" v="1100" actId="113"/>
          <ac:spMkLst>
            <pc:docMk/>
            <pc:sldMk cId="3762820619" sldId="344"/>
            <ac:spMk id="3" creationId="{77C8102C-B28F-4317-EF01-535D1FBF9B29}"/>
          </ac:spMkLst>
        </pc:spChg>
        <pc:spChg chg="mod">
          <ac:chgData name="Matteo Anzalone" userId="a6fdd192-a947-49c9-a5f2-bc3839846abf" providerId="ADAL" clId="{DC85FBE1-BD5A-48F3-8485-4C689A9CCFA0}" dt="2024-09-17T10:12:00.611" v="134" actId="20577"/>
          <ac:spMkLst>
            <pc:docMk/>
            <pc:sldMk cId="3762820619" sldId="344"/>
            <ac:spMk id="4" creationId="{2F354CC7-8072-F811-41C6-41259C112F8D}"/>
          </ac:spMkLst>
        </pc:spChg>
        <pc:spChg chg="add mod">
          <ac:chgData name="Matteo Anzalone" userId="a6fdd192-a947-49c9-a5f2-bc3839846abf" providerId="ADAL" clId="{DC85FBE1-BD5A-48F3-8485-4C689A9CCFA0}" dt="2024-09-20T08:59:33.200" v="1086"/>
          <ac:spMkLst>
            <pc:docMk/>
            <pc:sldMk cId="3762820619" sldId="344"/>
            <ac:spMk id="5" creationId="{CBC891D5-8D0A-068A-B48E-0B51ED9F7900}"/>
          </ac:spMkLst>
        </pc:spChg>
      </pc:sldChg>
      <pc:sldChg chg="mod modShow">
        <pc:chgData name="Matteo Anzalone" userId="a6fdd192-a947-49c9-a5f2-bc3839846abf" providerId="ADAL" clId="{DC85FBE1-BD5A-48F3-8485-4C689A9CCFA0}" dt="2024-09-20T09:53:03.999" v="1271" actId="729"/>
        <pc:sldMkLst>
          <pc:docMk/>
          <pc:sldMk cId="2012041609" sldId="345"/>
        </pc:sldMkLst>
      </pc:sldChg>
      <pc:sldChg chg="modSp mod">
        <pc:chgData name="Matteo Anzalone" userId="a6fdd192-a947-49c9-a5f2-bc3839846abf" providerId="ADAL" clId="{DC85FBE1-BD5A-48F3-8485-4C689A9CCFA0}" dt="2024-09-20T09:37:12.974" v="1178" actId="20577"/>
        <pc:sldMkLst>
          <pc:docMk/>
          <pc:sldMk cId="3498141610" sldId="346"/>
        </pc:sldMkLst>
        <pc:spChg chg="mod">
          <ac:chgData name="Matteo Anzalone" userId="a6fdd192-a947-49c9-a5f2-bc3839846abf" providerId="ADAL" clId="{DC85FBE1-BD5A-48F3-8485-4C689A9CCFA0}" dt="2024-09-20T09:37:12.974" v="1178" actId="20577"/>
          <ac:spMkLst>
            <pc:docMk/>
            <pc:sldMk cId="3498141610" sldId="346"/>
            <ac:spMk id="5" creationId="{AF25F9E9-50C2-9A74-8744-2940C6EA1AC4}"/>
          </ac:spMkLst>
        </pc:spChg>
      </pc:sldChg>
      <pc:sldChg chg="modSp mod">
        <pc:chgData name="Matteo Anzalone" userId="a6fdd192-a947-49c9-a5f2-bc3839846abf" providerId="ADAL" clId="{DC85FBE1-BD5A-48F3-8485-4C689A9CCFA0}" dt="2024-09-20T09:41:26.684" v="1179" actId="14100"/>
        <pc:sldMkLst>
          <pc:docMk/>
          <pc:sldMk cId="3912873934" sldId="1013"/>
        </pc:sldMkLst>
        <pc:cxnChg chg="mod">
          <ac:chgData name="Matteo Anzalone" userId="a6fdd192-a947-49c9-a5f2-bc3839846abf" providerId="ADAL" clId="{DC85FBE1-BD5A-48F3-8485-4C689A9CCFA0}" dt="2024-09-20T09:41:26.684" v="1179" actId="14100"/>
          <ac:cxnSpMkLst>
            <pc:docMk/>
            <pc:sldMk cId="3912873934" sldId="1013"/>
            <ac:cxnSpMk id="38" creationId="{55EFAE0E-E081-74C5-BB7F-EFB3B0767769}"/>
          </ac:cxnSpMkLst>
        </pc:cxnChg>
      </pc:sldChg>
      <pc:sldChg chg="modSp new del mod">
        <pc:chgData name="Matteo Anzalone" userId="a6fdd192-a947-49c9-a5f2-bc3839846abf" providerId="ADAL" clId="{DC85FBE1-BD5A-48F3-8485-4C689A9CCFA0}" dt="2024-09-19T13:58:06.216" v="254" actId="47"/>
        <pc:sldMkLst>
          <pc:docMk/>
          <pc:sldMk cId="869010346" sldId="1014"/>
        </pc:sldMkLst>
        <pc:spChg chg="mod">
          <ac:chgData name="Matteo Anzalone" userId="a6fdd192-a947-49c9-a5f2-bc3839846abf" providerId="ADAL" clId="{DC85FBE1-BD5A-48F3-8485-4C689A9CCFA0}" dt="2024-09-19T13:57:59.141" v="253" actId="20577"/>
          <ac:spMkLst>
            <pc:docMk/>
            <pc:sldMk cId="869010346" sldId="1014"/>
            <ac:spMk id="3" creationId="{B6AA3CA3-44E6-320B-3D6D-0F6EB56AD385}"/>
          </ac:spMkLst>
        </pc:spChg>
      </pc:sldChg>
      <pc:sldChg chg="new del">
        <pc:chgData name="Matteo Anzalone" userId="a6fdd192-a947-49c9-a5f2-bc3839846abf" providerId="ADAL" clId="{DC85FBE1-BD5A-48F3-8485-4C689A9CCFA0}" dt="2024-09-19T13:57:41.264" v="230" actId="680"/>
        <pc:sldMkLst>
          <pc:docMk/>
          <pc:sldMk cId="2241327942" sldId="1014"/>
        </pc:sldMkLst>
      </pc:sldChg>
      <pc:sldChg chg="add del">
        <pc:chgData name="Matteo Anzalone" userId="a6fdd192-a947-49c9-a5f2-bc3839846abf" providerId="ADAL" clId="{DC85FBE1-BD5A-48F3-8485-4C689A9CCFA0}" dt="2024-09-19T13:57:14.337" v="228" actId="2696"/>
        <pc:sldMkLst>
          <pc:docMk/>
          <pc:sldMk cId="2366949794" sldId="1014"/>
        </pc:sldMkLst>
      </pc:sldChg>
      <pc:sldChg chg="addSp delSp modSp new mod">
        <pc:chgData name="Matteo Anzalone" userId="a6fdd192-a947-49c9-a5f2-bc3839846abf" providerId="ADAL" clId="{DC85FBE1-BD5A-48F3-8485-4C689A9CCFA0}" dt="2024-09-20T09:11:17.593" v="1105" actId="207"/>
        <pc:sldMkLst>
          <pc:docMk/>
          <pc:sldMk cId="4032213364" sldId="1014"/>
        </pc:sldMkLst>
        <pc:spChg chg="mod">
          <ac:chgData name="Matteo Anzalone" userId="a6fdd192-a947-49c9-a5f2-bc3839846abf" providerId="ADAL" clId="{DC85FBE1-BD5A-48F3-8485-4C689A9CCFA0}" dt="2024-09-19T13:58:20.046" v="275" actId="20577"/>
          <ac:spMkLst>
            <pc:docMk/>
            <pc:sldMk cId="4032213364" sldId="1014"/>
            <ac:spMk id="2" creationId="{A4229C29-3C52-AF1A-CCB6-1C0475F9D3CD}"/>
          </ac:spMkLst>
        </pc:spChg>
        <pc:spChg chg="del mod">
          <ac:chgData name="Matteo Anzalone" userId="a6fdd192-a947-49c9-a5f2-bc3839846abf" providerId="ADAL" clId="{DC85FBE1-BD5A-48F3-8485-4C689A9CCFA0}" dt="2024-09-19T14:06:13.141" v="760" actId="26606"/>
          <ac:spMkLst>
            <pc:docMk/>
            <pc:sldMk cId="4032213364" sldId="1014"/>
            <ac:spMk id="3" creationId="{DFB4BBCA-3600-6953-6F5D-4C567ADD4930}"/>
          </ac:spMkLst>
        </pc:spChg>
        <pc:graphicFrameChg chg="add mod modGraphic">
          <ac:chgData name="Matteo Anzalone" userId="a6fdd192-a947-49c9-a5f2-bc3839846abf" providerId="ADAL" clId="{DC85FBE1-BD5A-48F3-8485-4C689A9CCFA0}" dt="2024-09-20T09:11:17.593" v="1105" actId="207"/>
          <ac:graphicFrameMkLst>
            <pc:docMk/>
            <pc:sldMk cId="4032213364" sldId="1014"/>
            <ac:graphicFrameMk id="5" creationId="{7DEE5A91-F219-3CE6-FE67-0A9239B4C1A6}"/>
          </ac:graphicFrameMkLst>
        </pc:graphicFrameChg>
      </pc:sldChg>
      <pc:sldChg chg="addSp modSp new mod">
        <pc:chgData name="Matteo Anzalone" userId="a6fdd192-a947-49c9-a5f2-bc3839846abf" providerId="ADAL" clId="{DC85FBE1-BD5A-48F3-8485-4C689A9CCFA0}" dt="2024-09-20T08:00:44.654" v="950" actId="962"/>
        <pc:sldMkLst>
          <pc:docMk/>
          <pc:sldMk cId="3823331763" sldId="1015"/>
        </pc:sldMkLst>
        <pc:spChg chg="mod">
          <ac:chgData name="Matteo Anzalone" userId="a6fdd192-a947-49c9-a5f2-bc3839846abf" providerId="ADAL" clId="{DC85FBE1-BD5A-48F3-8485-4C689A9CCFA0}" dt="2024-09-19T16:42:04.388" v="836" actId="404"/>
          <ac:spMkLst>
            <pc:docMk/>
            <pc:sldMk cId="3823331763" sldId="1015"/>
            <ac:spMk id="3" creationId="{A1DE1FAB-694C-B705-ED44-CEE1744FF98C}"/>
          </ac:spMkLst>
        </pc:spChg>
        <pc:spChg chg="mod">
          <ac:chgData name="Matteo Anzalone" userId="a6fdd192-a947-49c9-a5f2-bc3839846abf" providerId="ADAL" clId="{DC85FBE1-BD5A-48F3-8485-4C689A9CCFA0}" dt="2024-09-19T16:42:35.570" v="886" actId="14100"/>
          <ac:spMkLst>
            <pc:docMk/>
            <pc:sldMk cId="3823331763" sldId="1015"/>
            <ac:spMk id="4" creationId="{AEC4509C-2360-3EC0-CDA0-0643285F315F}"/>
          </ac:spMkLst>
        </pc:spChg>
        <pc:spChg chg="mod">
          <ac:chgData name="Matteo Anzalone" userId="a6fdd192-a947-49c9-a5f2-bc3839846abf" providerId="ADAL" clId="{DC85FBE1-BD5A-48F3-8485-4C689A9CCFA0}" dt="2024-09-19T16:42:53.386" v="925" actId="20577"/>
          <ac:spMkLst>
            <pc:docMk/>
            <pc:sldMk cId="3823331763" sldId="1015"/>
            <ac:spMk id="5" creationId="{CFFE4328-88B3-53AD-CB1E-8DFF5D794526}"/>
          </ac:spMkLst>
        </pc:spChg>
        <pc:spChg chg="mod">
          <ac:chgData name="Matteo Anzalone" userId="a6fdd192-a947-49c9-a5f2-bc3839846abf" providerId="ADAL" clId="{DC85FBE1-BD5A-48F3-8485-4C689A9CCFA0}" dt="2024-09-19T16:42:16.140" v="845" actId="20577"/>
          <ac:spMkLst>
            <pc:docMk/>
            <pc:sldMk cId="3823331763" sldId="1015"/>
            <ac:spMk id="8" creationId="{EE60EA0A-0369-5B7A-EFD9-FE5A374B12CD}"/>
          </ac:spMkLst>
        </pc:spChg>
        <pc:picChg chg="add mod modCrop">
          <ac:chgData name="Matteo Anzalone" userId="a6fdd192-a947-49c9-a5f2-bc3839846abf" providerId="ADAL" clId="{DC85FBE1-BD5A-48F3-8485-4C689A9CCFA0}" dt="2024-09-19T16:45:35.956" v="935" actId="1076"/>
          <ac:picMkLst>
            <pc:docMk/>
            <pc:sldMk cId="3823331763" sldId="1015"/>
            <ac:picMk id="10" creationId="{058302F2-1022-399B-EBE3-3D67098353E7}"/>
          </ac:picMkLst>
        </pc:picChg>
        <pc:picChg chg="add mod">
          <ac:chgData name="Matteo Anzalone" userId="a6fdd192-a947-49c9-a5f2-bc3839846abf" providerId="ADAL" clId="{DC85FBE1-BD5A-48F3-8485-4C689A9CCFA0}" dt="2024-09-19T16:47:30.341" v="944" actId="1076"/>
          <ac:picMkLst>
            <pc:docMk/>
            <pc:sldMk cId="3823331763" sldId="1015"/>
            <ac:picMk id="12" creationId="{0B79E518-99C6-21D0-8B74-CF68B172A6B0}"/>
          </ac:picMkLst>
        </pc:picChg>
        <pc:picChg chg="add mod">
          <ac:chgData name="Matteo Anzalone" userId="a6fdd192-a947-49c9-a5f2-bc3839846abf" providerId="ADAL" clId="{DC85FBE1-BD5A-48F3-8485-4C689A9CCFA0}" dt="2024-09-20T08:00:44.653" v="949" actId="27614"/>
          <ac:picMkLst>
            <pc:docMk/>
            <pc:sldMk cId="3823331763" sldId="1015"/>
            <ac:picMk id="14" creationId="{3B165AFD-EB67-03CD-1FD4-9F49A467C5DE}"/>
          </ac:picMkLst>
        </pc:picChg>
        <pc:picChg chg="add mod">
          <ac:chgData name="Matteo Anzalone" userId="a6fdd192-a947-49c9-a5f2-bc3839846abf" providerId="ADAL" clId="{DC85FBE1-BD5A-48F3-8485-4C689A9CCFA0}" dt="2024-09-20T08:00:44.654" v="950" actId="962"/>
          <ac:picMkLst>
            <pc:docMk/>
            <pc:sldMk cId="3823331763" sldId="1015"/>
            <ac:picMk id="16" creationId="{78809316-392F-6F93-C36F-861528269CEC}"/>
          </ac:picMkLst>
        </pc:picChg>
      </pc:sldChg>
      <pc:sldChg chg="new del">
        <pc:chgData name="Matteo Anzalone" userId="a6fdd192-a947-49c9-a5f2-bc3839846abf" providerId="ADAL" clId="{DC85FBE1-BD5A-48F3-8485-4C689A9CCFA0}" dt="2024-09-20T08:49:02.003" v="952" actId="47"/>
        <pc:sldMkLst>
          <pc:docMk/>
          <pc:sldMk cId="3147027512" sldId="1016"/>
        </pc:sldMkLst>
      </pc:sldChg>
      <pc:sldChg chg="addSp delSp modSp new mod">
        <pc:chgData name="Matteo Anzalone" userId="a6fdd192-a947-49c9-a5f2-bc3839846abf" providerId="ADAL" clId="{DC85FBE1-BD5A-48F3-8485-4C689A9CCFA0}" dt="2024-09-20T08:56:57.480" v="1071" actId="113"/>
        <pc:sldMkLst>
          <pc:docMk/>
          <pc:sldMk cId="3805372126" sldId="1016"/>
        </pc:sldMkLst>
        <pc:spChg chg="mod">
          <ac:chgData name="Matteo Anzalone" userId="a6fdd192-a947-49c9-a5f2-bc3839846abf" providerId="ADAL" clId="{DC85FBE1-BD5A-48F3-8485-4C689A9CCFA0}" dt="2024-09-20T08:49:46.255" v="981" actId="20577"/>
          <ac:spMkLst>
            <pc:docMk/>
            <pc:sldMk cId="3805372126" sldId="1016"/>
            <ac:spMk id="2" creationId="{BF298EE1-1806-9470-4D93-85CD2BE0C53E}"/>
          </ac:spMkLst>
        </pc:spChg>
        <pc:spChg chg="add del mod">
          <ac:chgData name="Matteo Anzalone" userId="a6fdd192-a947-49c9-a5f2-bc3839846abf" providerId="ADAL" clId="{DC85FBE1-BD5A-48F3-8485-4C689A9CCFA0}" dt="2024-09-20T08:56:57.480" v="1071" actId="113"/>
          <ac:spMkLst>
            <pc:docMk/>
            <pc:sldMk cId="3805372126" sldId="1016"/>
            <ac:spMk id="3" creationId="{2AC7DDF4-07BC-DBB0-B3D8-73DE6E57F26B}"/>
          </ac:spMkLst>
        </pc:spChg>
        <pc:spChg chg="add mod">
          <ac:chgData name="Matteo Anzalone" userId="a6fdd192-a947-49c9-a5f2-bc3839846abf" providerId="ADAL" clId="{DC85FBE1-BD5A-48F3-8485-4C689A9CCFA0}" dt="2024-09-20T08:50:02.514" v="983"/>
          <ac:spMkLst>
            <pc:docMk/>
            <pc:sldMk cId="3805372126" sldId="1016"/>
            <ac:spMk id="4" creationId="{B6F384FB-841E-D0F6-5335-AE4A2E41A8E7}"/>
          </ac:spMkLst>
        </pc:spChg>
      </pc:sldChg>
      <pc:sldChg chg="addSp delSp modSp new mod modShow">
        <pc:chgData name="Matteo Anzalone" userId="a6fdd192-a947-49c9-a5f2-bc3839846abf" providerId="ADAL" clId="{DC85FBE1-BD5A-48F3-8485-4C689A9CCFA0}" dt="2024-09-20T09:36:46.440" v="1173" actId="729"/>
        <pc:sldMkLst>
          <pc:docMk/>
          <pc:sldMk cId="2870360488" sldId="1017"/>
        </pc:sldMkLst>
        <pc:spChg chg="mod">
          <ac:chgData name="Matteo Anzalone" userId="a6fdd192-a947-49c9-a5f2-bc3839846abf" providerId="ADAL" clId="{DC85FBE1-BD5A-48F3-8485-4C689A9CCFA0}" dt="2024-09-20T08:55:09.151" v="1043" actId="20577"/>
          <ac:spMkLst>
            <pc:docMk/>
            <pc:sldMk cId="2870360488" sldId="1017"/>
            <ac:spMk id="2" creationId="{0599F1DF-A5E1-7C14-8D2F-B6C3FE1FA979}"/>
          </ac:spMkLst>
        </pc:spChg>
        <pc:spChg chg="add del mod">
          <ac:chgData name="Matteo Anzalone" userId="a6fdd192-a947-49c9-a5f2-bc3839846abf" providerId="ADAL" clId="{DC85FBE1-BD5A-48F3-8485-4C689A9CCFA0}" dt="2024-09-20T09:31:00.308" v="1111" actId="21"/>
          <ac:spMkLst>
            <pc:docMk/>
            <pc:sldMk cId="2870360488" sldId="1017"/>
            <ac:spMk id="3" creationId="{46F44425-7509-B203-89D9-14E8AF2AC82D}"/>
          </ac:spMkLst>
        </pc:spChg>
        <pc:spChg chg="add mod">
          <ac:chgData name="Matteo Anzalone" userId="a6fdd192-a947-49c9-a5f2-bc3839846abf" providerId="ADAL" clId="{DC85FBE1-BD5A-48F3-8485-4C689A9CCFA0}" dt="2024-09-20T08:55:13.700" v="1045"/>
          <ac:spMkLst>
            <pc:docMk/>
            <pc:sldMk cId="2870360488" sldId="1017"/>
            <ac:spMk id="4" creationId="{988C2B1E-9D35-FCCB-3211-D6188852BA80}"/>
          </ac:spMkLst>
        </pc:spChg>
      </pc:sldChg>
      <pc:sldChg chg="addSp delSp modSp new mod">
        <pc:chgData name="Matteo Anzalone" userId="a6fdd192-a947-49c9-a5f2-bc3839846abf" providerId="ADAL" clId="{DC85FBE1-BD5A-48F3-8485-4C689A9CCFA0}" dt="2024-09-20T09:34:43.855" v="1172" actId="20577"/>
        <pc:sldMkLst>
          <pc:docMk/>
          <pc:sldMk cId="194084708" sldId="1018"/>
        </pc:sldMkLst>
        <pc:spChg chg="mod">
          <ac:chgData name="Matteo Anzalone" userId="a6fdd192-a947-49c9-a5f2-bc3839846abf" providerId="ADAL" clId="{DC85FBE1-BD5A-48F3-8485-4C689A9CCFA0}" dt="2024-09-20T09:34:31.730" v="1150" actId="20577"/>
          <ac:spMkLst>
            <pc:docMk/>
            <pc:sldMk cId="194084708" sldId="1018"/>
            <ac:spMk id="2" creationId="{BB9854AB-6646-0606-54D5-C95B892584BE}"/>
          </ac:spMkLst>
        </pc:spChg>
        <pc:spChg chg="mod">
          <ac:chgData name="Matteo Anzalone" userId="a6fdd192-a947-49c9-a5f2-bc3839846abf" providerId="ADAL" clId="{DC85FBE1-BD5A-48F3-8485-4C689A9CCFA0}" dt="2024-09-20T09:33:23.259" v="1130" actId="1076"/>
          <ac:spMkLst>
            <pc:docMk/>
            <pc:sldMk cId="194084708" sldId="1018"/>
            <ac:spMk id="3" creationId="{842EEE06-1133-DF49-B890-461E41A0F4FE}"/>
          </ac:spMkLst>
        </pc:spChg>
        <pc:spChg chg="mod">
          <ac:chgData name="Matteo Anzalone" userId="a6fdd192-a947-49c9-a5f2-bc3839846abf" providerId="ADAL" clId="{DC85FBE1-BD5A-48F3-8485-4C689A9CCFA0}" dt="2024-09-20T09:34:43.855" v="1172" actId="20577"/>
          <ac:spMkLst>
            <pc:docMk/>
            <pc:sldMk cId="194084708" sldId="1018"/>
            <ac:spMk id="4" creationId="{8E708AC2-CF8A-A9D0-2311-A80CD898CBFA}"/>
          </ac:spMkLst>
        </pc:spChg>
        <pc:spChg chg="del">
          <ac:chgData name="Matteo Anzalone" userId="a6fdd192-a947-49c9-a5f2-bc3839846abf" providerId="ADAL" clId="{DC85FBE1-BD5A-48F3-8485-4C689A9CCFA0}" dt="2024-09-20T09:31:53.095" v="1120" actId="478"/>
          <ac:spMkLst>
            <pc:docMk/>
            <pc:sldMk cId="194084708" sldId="1018"/>
            <ac:spMk id="5" creationId="{C0BA8E8D-39E1-445B-9473-D7A44880BD3F}"/>
          </ac:spMkLst>
        </pc:spChg>
        <pc:spChg chg="add mod ord">
          <ac:chgData name="Matteo Anzalone" userId="a6fdd192-a947-49c9-a5f2-bc3839846abf" providerId="ADAL" clId="{DC85FBE1-BD5A-48F3-8485-4C689A9CCFA0}" dt="2024-09-20T09:33:15.734" v="1128" actId="1076"/>
          <ac:spMkLst>
            <pc:docMk/>
            <pc:sldMk cId="194084708" sldId="1018"/>
            <ac:spMk id="6" creationId="{FD0C7D79-1A69-7B29-1F31-1F377E6C3064}"/>
          </ac:spMkLst>
        </pc:spChg>
      </pc:sldChg>
      <pc:sldChg chg="modSp add mod">
        <pc:chgData name="Matteo Anzalone" userId="a6fdd192-a947-49c9-a5f2-bc3839846abf" providerId="ADAL" clId="{DC85FBE1-BD5A-48F3-8485-4C689A9CCFA0}" dt="2024-09-20T09:51:32.927" v="1270" actId="20577"/>
        <pc:sldMkLst>
          <pc:docMk/>
          <pc:sldMk cId="964357178" sldId="1019"/>
        </pc:sldMkLst>
        <pc:graphicFrameChg chg="mod modGraphic">
          <ac:chgData name="Matteo Anzalone" userId="a6fdd192-a947-49c9-a5f2-bc3839846abf" providerId="ADAL" clId="{DC85FBE1-BD5A-48F3-8485-4C689A9CCFA0}" dt="2024-09-20T09:51:32.927" v="1270" actId="20577"/>
          <ac:graphicFrameMkLst>
            <pc:docMk/>
            <pc:sldMk cId="964357178" sldId="1019"/>
            <ac:graphicFrameMk id="6" creationId="{ACEB760B-387A-35A8-F7C3-87A65490DA68}"/>
          </ac:graphicFrameMkLst>
        </pc:graphicFrameChg>
      </pc:sldChg>
    </pc:docChg>
  </pc:docChgLst>
  <pc:docChgLst>
    <pc:chgData name="Matteo Anzalone" userId="S::anzalone@apre.it::a6fdd192-a947-49c9-a5f2-bc3839846abf" providerId="AD" clId="Web-{F50A5820-30F3-2C3D-7BEE-E6D97E746F4B}"/>
    <pc:docChg chg="modSld">
      <pc:chgData name="Matteo Anzalone" userId="S::anzalone@apre.it::a6fdd192-a947-49c9-a5f2-bc3839846abf" providerId="AD" clId="Web-{F50A5820-30F3-2C3D-7BEE-E6D97E746F4B}" dt="2024-09-20T08:05:40.682" v="8" actId="1076"/>
      <pc:docMkLst>
        <pc:docMk/>
      </pc:docMkLst>
      <pc:sldChg chg="delSp modSp">
        <pc:chgData name="Matteo Anzalone" userId="S::anzalone@apre.it::a6fdd192-a947-49c9-a5f2-bc3839846abf" providerId="AD" clId="Web-{F50A5820-30F3-2C3D-7BEE-E6D97E746F4B}" dt="2024-09-20T08:05:40.682" v="8" actId="1076"/>
        <pc:sldMkLst>
          <pc:docMk/>
          <pc:sldMk cId="3823331763" sldId="1015"/>
        </pc:sldMkLst>
        <pc:picChg chg="del">
          <ac:chgData name="Matteo Anzalone" userId="S::anzalone@apre.it::a6fdd192-a947-49c9-a5f2-bc3839846abf" providerId="AD" clId="Web-{F50A5820-30F3-2C3D-7BEE-E6D97E746F4B}" dt="2024-09-20T08:05:19.416" v="3"/>
          <ac:picMkLst>
            <pc:docMk/>
            <pc:sldMk cId="3823331763" sldId="1015"/>
            <ac:picMk id="14" creationId="{3B165AFD-EB67-03CD-1FD4-9F49A467C5DE}"/>
          </ac:picMkLst>
        </pc:picChg>
        <pc:picChg chg="mod modCrop">
          <ac:chgData name="Matteo Anzalone" userId="S::anzalone@apre.it::a6fdd192-a947-49c9-a5f2-bc3839846abf" providerId="AD" clId="Web-{F50A5820-30F3-2C3D-7BEE-E6D97E746F4B}" dt="2024-09-20T08:05:40.682" v="8" actId="1076"/>
          <ac:picMkLst>
            <pc:docMk/>
            <pc:sldMk cId="3823331763" sldId="1015"/>
            <ac:picMk id="16" creationId="{78809316-392F-6F93-C36F-861528269CEC}"/>
          </ac:picMkLst>
        </pc:picChg>
      </pc:sldChg>
    </pc:docChg>
  </pc:docChgLst>
  <pc:docChgLst>
    <pc:chgData name="Utente guest" userId="S::urn:spo:anon#cdc8ea2f869fb8ec1b82d21f49c32f3fc0f52bf9facf0e439b56231078193465::" providerId="AD" clId="Web-{6297050B-E902-442B-4143-951E6EF86797}"/>
    <pc:docChg chg="modSld">
      <pc:chgData name="Utente guest" userId="S::urn:spo:anon#cdc8ea2f869fb8ec1b82d21f49c32f3fc0f52bf9facf0e439b56231078193465::" providerId="AD" clId="Web-{6297050B-E902-442B-4143-951E6EF86797}" dt="2024-09-20T15:04:48.962" v="3" actId="20577"/>
      <pc:docMkLst>
        <pc:docMk/>
      </pc:docMkLst>
      <pc:sldChg chg="modSp">
        <pc:chgData name="Utente guest" userId="S::urn:spo:anon#cdc8ea2f869fb8ec1b82d21f49c32f3fc0f52bf9facf0e439b56231078193465::" providerId="AD" clId="Web-{6297050B-E902-442B-4143-951E6EF86797}" dt="2024-09-20T15:04:48.962" v="3" actId="20577"/>
        <pc:sldMkLst>
          <pc:docMk/>
          <pc:sldMk cId="2623904300" sldId="1020"/>
        </pc:sldMkLst>
        <pc:spChg chg="mod">
          <ac:chgData name="Utente guest" userId="S::urn:spo:anon#cdc8ea2f869fb8ec1b82d21f49c32f3fc0f52bf9facf0e439b56231078193465::" providerId="AD" clId="Web-{6297050B-E902-442B-4143-951E6EF86797}" dt="2024-09-20T15:04:48.962" v="3" actId="20577"/>
          <ac:spMkLst>
            <pc:docMk/>
            <pc:sldMk cId="2623904300" sldId="1020"/>
            <ac:spMk id="3" creationId="{2F4FB8EB-B750-BDBF-C842-4A386C17D206}"/>
          </ac:spMkLst>
        </pc:spChg>
      </pc:sldChg>
    </pc:docChg>
  </pc:docChgLst>
  <pc:docChgLst>
    <pc:chgData name="Matteo Anzalone" userId="S::anzalone_stage_apre.it#ext#@eunorg.onmicrosoft.com::9ad313c4-2be5-4c9d-b66e-d54894ffc85a" providerId="AD" clId="Web-{6434D933-BE08-0B99-3C18-C011B47EA401}"/>
    <pc:docChg chg="modSld">
      <pc:chgData name="Matteo Anzalone" userId="S::anzalone_stage_apre.it#ext#@eunorg.onmicrosoft.com::9ad313c4-2be5-4c9d-b66e-d54894ffc85a" providerId="AD" clId="Web-{6434D933-BE08-0B99-3C18-C011B47EA401}" dt="2024-09-23T21:51:49.219" v="9" actId="20577"/>
      <pc:docMkLst>
        <pc:docMk/>
      </pc:docMkLst>
      <pc:sldChg chg="modSp">
        <pc:chgData name="Matteo Anzalone" userId="S::anzalone_stage_apre.it#ext#@eunorg.onmicrosoft.com::9ad313c4-2be5-4c9d-b66e-d54894ffc85a" providerId="AD" clId="Web-{6434D933-BE08-0B99-3C18-C011B47EA401}" dt="2024-09-23T21:51:49.219" v="9" actId="20577"/>
        <pc:sldMkLst>
          <pc:docMk/>
          <pc:sldMk cId="3805372126" sldId="1016"/>
        </pc:sldMkLst>
        <pc:spChg chg="mod">
          <ac:chgData name="Matteo Anzalone" userId="S::anzalone_stage_apre.it#ext#@eunorg.onmicrosoft.com::9ad313c4-2be5-4c9d-b66e-d54894ffc85a" providerId="AD" clId="Web-{6434D933-BE08-0B99-3C18-C011B47EA401}" dt="2024-09-23T21:51:49.219" v="9" actId="20577"/>
          <ac:spMkLst>
            <pc:docMk/>
            <pc:sldMk cId="3805372126" sldId="1016"/>
            <ac:spMk id="3" creationId="{2AC7DDF4-07BC-DBB0-B3D8-73DE6E57F26B}"/>
          </ac:spMkLst>
        </pc:spChg>
      </pc:sldChg>
    </pc:docChg>
  </pc:docChgLst>
  <pc:docChgLst>
    <pc:chgData name="Laura Mentini" userId="S::mentini@apre.it::99e56902-dcf5-4507-b975-bce4d61086d8" providerId="AD" clId="Web-{0BF394AD-99EA-4CEB-B836-D23D4A4A4CF0}"/>
    <pc:docChg chg="mod">
      <pc:chgData name="Laura Mentini" userId="S::mentini@apre.it::99e56902-dcf5-4507-b975-bce4d61086d8" providerId="AD" clId="Web-{0BF394AD-99EA-4CEB-B836-D23D4A4A4CF0}" dt="2024-09-17T10:42:08.506" v="0"/>
      <pc:docMkLst>
        <pc:docMk/>
      </pc:docMkLst>
    </pc:docChg>
  </pc:docChgLst>
  <pc:docChgLst>
    <pc:chgData name="Stefania Laneve" userId="8838809f-a6f0-48e4-a9cc-549ced0a4dc5" providerId="ADAL" clId="{327BC08F-C11E-4682-BE28-C00120C0E2E4}"/>
    <pc:docChg chg="custSel addSld delSld modSld sldOrd">
      <pc:chgData name="Stefania Laneve" userId="8838809f-a6f0-48e4-a9cc-549ced0a4dc5" providerId="ADAL" clId="{327BC08F-C11E-4682-BE28-C00120C0E2E4}" dt="2024-09-23T13:23:58.751" v="2430" actId="1076"/>
      <pc:docMkLst>
        <pc:docMk/>
      </pc:docMkLst>
      <pc:sldChg chg="del">
        <pc:chgData name="Stefania Laneve" userId="8838809f-a6f0-48e4-a9cc-549ced0a4dc5" providerId="ADAL" clId="{327BC08F-C11E-4682-BE28-C00120C0E2E4}" dt="2024-09-23T09:25:01.314" v="793" actId="47"/>
        <pc:sldMkLst>
          <pc:docMk/>
          <pc:sldMk cId="3076280831" sldId="313"/>
        </pc:sldMkLst>
      </pc:sldChg>
      <pc:sldChg chg="del">
        <pc:chgData name="Stefania Laneve" userId="8838809f-a6f0-48e4-a9cc-549ced0a4dc5" providerId="ADAL" clId="{327BC08F-C11E-4682-BE28-C00120C0E2E4}" dt="2024-09-23T09:25:43.213" v="798" actId="47"/>
        <pc:sldMkLst>
          <pc:docMk/>
          <pc:sldMk cId="2788375941" sldId="314"/>
        </pc:sldMkLst>
      </pc:sldChg>
      <pc:sldChg chg="del">
        <pc:chgData name="Stefania Laneve" userId="8838809f-a6f0-48e4-a9cc-549ced0a4dc5" providerId="ADAL" clId="{327BC08F-C11E-4682-BE28-C00120C0E2E4}" dt="2024-09-23T09:24:57.234" v="792" actId="47"/>
        <pc:sldMkLst>
          <pc:docMk/>
          <pc:sldMk cId="3505047008" sldId="340"/>
        </pc:sldMkLst>
      </pc:sldChg>
      <pc:sldChg chg="del">
        <pc:chgData name="Stefania Laneve" userId="8838809f-a6f0-48e4-a9cc-549ced0a4dc5" providerId="ADAL" clId="{327BC08F-C11E-4682-BE28-C00120C0E2E4}" dt="2024-09-23T09:25:22.891" v="794" actId="47"/>
        <pc:sldMkLst>
          <pc:docMk/>
          <pc:sldMk cId="831908631" sldId="341"/>
        </pc:sldMkLst>
      </pc:sldChg>
      <pc:sldChg chg="del">
        <pc:chgData name="Stefania Laneve" userId="8838809f-a6f0-48e4-a9cc-549ced0a4dc5" providerId="ADAL" clId="{327BC08F-C11E-4682-BE28-C00120C0E2E4}" dt="2024-09-23T09:25:26.609" v="795" actId="47"/>
        <pc:sldMkLst>
          <pc:docMk/>
          <pc:sldMk cId="1004730008" sldId="342"/>
        </pc:sldMkLst>
      </pc:sldChg>
      <pc:sldChg chg="del">
        <pc:chgData name="Stefania Laneve" userId="8838809f-a6f0-48e4-a9cc-549ced0a4dc5" providerId="ADAL" clId="{327BC08F-C11E-4682-BE28-C00120C0E2E4}" dt="2024-09-23T09:25:28.901" v="796" actId="47"/>
        <pc:sldMkLst>
          <pc:docMk/>
          <pc:sldMk cId="3170883893" sldId="343"/>
        </pc:sldMkLst>
      </pc:sldChg>
      <pc:sldChg chg="del">
        <pc:chgData name="Stefania Laneve" userId="8838809f-a6f0-48e4-a9cc-549ced0a4dc5" providerId="ADAL" clId="{327BC08F-C11E-4682-BE28-C00120C0E2E4}" dt="2024-09-23T12:24:11.733" v="925" actId="47"/>
        <pc:sldMkLst>
          <pc:docMk/>
          <pc:sldMk cId="2012041609" sldId="345"/>
        </pc:sldMkLst>
      </pc:sldChg>
      <pc:sldChg chg="del">
        <pc:chgData name="Stefania Laneve" userId="8838809f-a6f0-48e4-a9cc-549ced0a4dc5" providerId="ADAL" clId="{327BC08F-C11E-4682-BE28-C00120C0E2E4}" dt="2024-09-23T09:03:07.464" v="0" actId="47"/>
        <pc:sldMkLst>
          <pc:docMk/>
          <pc:sldMk cId="3498141610" sldId="346"/>
        </pc:sldMkLst>
      </pc:sldChg>
      <pc:sldChg chg="del">
        <pc:chgData name="Stefania Laneve" userId="8838809f-a6f0-48e4-a9cc-549ced0a4dc5" providerId="ADAL" clId="{327BC08F-C11E-4682-BE28-C00120C0E2E4}" dt="2024-09-23T09:03:12.793" v="3" actId="47"/>
        <pc:sldMkLst>
          <pc:docMk/>
          <pc:sldMk cId="1985263246" sldId="968"/>
        </pc:sldMkLst>
      </pc:sldChg>
      <pc:sldChg chg="del">
        <pc:chgData name="Stefania Laneve" userId="8838809f-a6f0-48e4-a9cc-549ced0a4dc5" providerId="ADAL" clId="{327BC08F-C11E-4682-BE28-C00120C0E2E4}" dt="2024-09-23T09:03:11.709" v="2" actId="47"/>
        <pc:sldMkLst>
          <pc:docMk/>
          <pc:sldMk cId="528513392" sldId="981"/>
        </pc:sldMkLst>
      </pc:sldChg>
      <pc:sldChg chg="del">
        <pc:chgData name="Stefania Laneve" userId="8838809f-a6f0-48e4-a9cc-549ced0a4dc5" providerId="ADAL" clId="{327BC08F-C11E-4682-BE28-C00120C0E2E4}" dt="2024-09-23T09:03:10.063" v="1" actId="47"/>
        <pc:sldMkLst>
          <pc:docMk/>
          <pc:sldMk cId="3053529390" sldId="1010"/>
        </pc:sldMkLst>
      </pc:sldChg>
      <pc:sldChg chg="delSp modSp del mod modNotesTx">
        <pc:chgData name="Stefania Laneve" userId="8838809f-a6f0-48e4-a9cc-549ced0a4dc5" providerId="ADAL" clId="{327BC08F-C11E-4682-BE28-C00120C0E2E4}" dt="2024-09-23T13:20:44.491" v="2423" actId="47"/>
        <pc:sldMkLst>
          <pc:docMk/>
          <pc:sldMk cId="2921302033" sldId="1011"/>
        </pc:sldMkLst>
        <pc:spChg chg="mod">
          <ac:chgData name="Stefania Laneve" userId="8838809f-a6f0-48e4-a9cc-549ced0a4dc5" providerId="ADAL" clId="{327BC08F-C11E-4682-BE28-C00120C0E2E4}" dt="2024-09-23T12:25:41.710" v="963" actId="20577"/>
          <ac:spMkLst>
            <pc:docMk/>
            <pc:sldMk cId="2921302033" sldId="1011"/>
            <ac:spMk id="2" creationId="{396433C7-E0C9-62EB-2E48-23FED0AD9D2C}"/>
          </ac:spMkLst>
        </pc:spChg>
        <pc:spChg chg="mod">
          <ac:chgData name="Stefania Laneve" userId="8838809f-a6f0-48e4-a9cc-549ced0a4dc5" providerId="ADAL" clId="{327BC08F-C11E-4682-BE28-C00120C0E2E4}" dt="2024-09-23T12:27:41.652" v="1085" actId="20577"/>
          <ac:spMkLst>
            <pc:docMk/>
            <pc:sldMk cId="2921302033" sldId="1011"/>
            <ac:spMk id="3" creationId="{2F4FB8EB-B750-BDBF-C842-4A386C17D206}"/>
          </ac:spMkLst>
        </pc:spChg>
        <pc:spChg chg="del">
          <ac:chgData name="Stefania Laneve" userId="8838809f-a6f0-48e4-a9cc-549ced0a4dc5" providerId="ADAL" clId="{327BC08F-C11E-4682-BE28-C00120C0E2E4}" dt="2024-09-23T12:24:50.903" v="928" actId="478"/>
          <ac:spMkLst>
            <pc:docMk/>
            <pc:sldMk cId="2921302033" sldId="1011"/>
            <ac:spMk id="8" creationId="{F9FFB396-85E4-E121-3C37-59EE4AC64A26}"/>
          </ac:spMkLst>
        </pc:spChg>
        <pc:spChg chg="del">
          <ac:chgData name="Stefania Laneve" userId="8838809f-a6f0-48e4-a9cc-549ced0a4dc5" providerId="ADAL" clId="{327BC08F-C11E-4682-BE28-C00120C0E2E4}" dt="2024-09-23T12:24:53.619" v="929" actId="478"/>
          <ac:spMkLst>
            <pc:docMk/>
            <pc:sldMk cId="2921302033" sldId="1011"/>
            <ac:spMk id="9" creationId="{10129224-B2E4-98BD-0348-2D17F4E6A926}"/>
          </ac:spMkLst>
        </pc:spChg>
        <pc:picChg chg="del">
          <ac:chgData name="Stefania Laneve" userId="8838809f-a6f0-48e4-a9cc-549ced0a4dc5" providerId="ADAL" clId="{327BC08F-C11E-4682-BE28-C00120C0E2E4}" dt="2024-09-23T12:24:56.138" v="930" actId="478"/>
          <ac:picMkLst>
            <pc:docMk/>
            <pc:sldMk cId="2921302033" sldId="1011"/>
            <ac:picMk id="11" creationId="{CF661877-AF61-0E3A-4F7B-EAD86FA584B9}"/>
          </ac:picMkLst>
        </pc:picChg>
      </pc:sldChg>
      <pc:sldChg chg="modSp mod">
        <pc:chgData name="Stefania Laneve" userId="8838809f-a6f0-48e4-a9cc-549ced0a4dc5" providerId="ADAL" clId="{327BC08F-C11E-4682-BE28-C00120C0E2E4}" dt="2024-09-23T10:19:54.638" v="924" actId="20577"/>
        <pc:sldMkLst>
          <pc:docMk/>
          <pc:sldMk cId="3912873934" sldId="1013"/>
        </pc:sldMkLst>
        <pc:spChg chg="mod">
          <ac:chgData name="Stefania Laneve" userId="8838809f-a6f0-48e4-a9cc-549ced0a4dc5" providerId="ADAL" clId="{327BC08F-C11E-4682-BE28-C00120C0E2E4}" dt="2024-09-23T10:19:54.638" v="924" actId="20577"/>
          <ac:spMkLst>
            <pc:docMk/>
            <pc:sldMk cId="3912873934" sldId="1013"/>
            <ac:spMk id="4" creationId="{2F354CC7-8072-F811-41C6-41259C112F8D}"/>
          </ac:spMkLst>
        </pc:spChg>
      </pc:sldChg>
      <pc:sldChg chg="del">
        <pc:chgData name="Stefania Laneve" userId="8838809f-a6f0-48e4-a9cc-549ced0a4dc5" providerId="ADAL" clId="{327BC08F-C11E-4682-BE28-C00120C0E2E4}" dt="2024-09-23T09:25:32.002" v="797" actId="47"/>
        <pc:sldMkLst>
          <pc:docMk/>
          <pc:sldMk cId="2870360488" sldId="1017"/>
        </pc:sldMkLst>
      </pc:sldChg>
      <pc:sldChg chg="modSp add del mod ord">
        <pc:chgData name="Stefania Laneve" userId="8838809f-a6f0-48e4-a9cc-549ced0a4dc5" providerId="ADAL" clId="{327BC08F-C11E-4682-BE28-C00120C0E2E4}" dt="2024-09-23T09:04:51.886" v="80" actId="47"/>
        <pc:sldMkLst>
          <pc:docMk/>
          <pc:sldMk cId="3578075472" sldId="1021"/>
        </pc:sldMkLst>
        <pc:spChg chg="mod">
          <ac:chgData name="Stefania Laneve" userId="8838809f-a6f0-48e4-a9cc-549ced0a4dc5" providerId="ADAL" clId="{327BC08F-C11E-4682-BE28-C00120C0E2E4}" dt="2024-09-23T09:04:10.104" v="42" actId="20577"/>
          <ac:spMkLst>
            <pc:docMk/>
            <pc:sldMk cId="3578075472" sldId="1021"/>
            <ac:spMk id="3" creationId="{9AA1F16B-3F00-8822-31C1-53D2B101D876}"/>
          </ac:spMkLst>
        </pc:spChg>
        <pc:spChg chg="mod">
          <ac:chgData name="Stefania Laneve" userId="8838809f-a6f0-48e4-a9cc-549ced0a4dc5" providerId="ADAL" clId="{327BC08F-C11E-4682-BE28-C00120C0E2E4}" dt="2024-09-23T09:04:30.978" v="76" actId="20577"/>
          <ac:spMkLst>
            <pc:docMk/>
            <pc:sldMk cId="3578075472" sldId="1021"/>
            <ac:spMk id="4" creationId="{4E5ECD3C-BA37-A3A9-2C30-A7DC0CF92FF2}"/>
          </ac:spMkLst>
        </pc:spChg>
      </pc:sldChg>
      <pc:sldChg chg="addSp delSp modSp add mod ord modShow">
        <pc:chgData name="Stefania Laneve" userId="8838809f-a6f0-48e4-a9cc-549ced0a4dc5" providerId="ADAL" clId="{327BC08F-C11E-4682-BE28-C00120C0E2E4}" dt="2024-09-23T09:35:55.376" v="918" actId="729"/>
        <pc:sldMkLst>
          <pc:docMk/>
          <pc:sldMk cId="3311460406" sldId="1022"/>
        </pc:sldMkLst>
        <pc:spChg chg="mod">
          <ac:chgData name="Stefania Laneve" userId="8838809f-a6f0-48e4-a9cc-549ced0a4dc5" providerId="ADAL" clId="{327BC08F-C11E-4682-BE28-C00120C0E2E4}" dt="2024-09-23T09:14:41.895" v="481" actId="790"/>
          <ac:spMkLst>
            <pc:docMk/>
            <pc:sldMk cId="3311460406" sldId="1022"/>
            <ac:spMk id="2" creationId="{AF34B6A3-B1D0-2F15-D03B-A3AEF9C4C736}"/>
          </ac:spMkLst>
        </pc:spChg>
        <pc:spChg chg="mod">
          <ac:chgData name="Stefania Laneve" userId="8838809f-a6f0-48e4-a9cc-549ced0a4dc5" providerId="ADAL" clId="{327BC08F-C11E-4682-BE28-C00120C0E2E4}" dt="2024-09-23T09:33:51.085" v="884" actId="113"/>
          <ac:spMkLst>
            <pc:docMk/>
            <pc:sldMk cId="3311460406" sldId="1022"/>
            <ac:spMk id="3" creationId="{77C8102C-B28F-4317-EF01-535D1FBF9B29}"/>
          </ac:spMkLst>
        </pc:spChg>
        <pc:spChg chg="mod">
          <ac:chgData name="Stefania Laneve" userId="8838809f-a6f0-48e4-a9cc-549ced0a4dc5" providerId="ADAL" clId="{327BC08F-C11E-4682-BE28-C00120C0E2E4}" dt="2024-09-23T09:14:28.245" v="480" actId="790"/>
          <ac:spMkLst>
            <pc:docMk/>
            <pc:sldMk cId="3311460406" sldId="1022"/>
            <ac:spMk id="4" creationId="{2F354CC7-8072-F811-41C6-41259C112F8D}"/>
          </ac:spMkLst>
        </pc:spChg>
        <pc:spChg chg="add del mod">
          <ac:chgData name="Stefania Laneve" userId="8838809f-a6f0-48e4-a9cc-549ced0a4dc5" providerId="ADAL" clId="{327BC08F-C11E-4682-BE28-C00120C0E2E4}" dt="2024-09-23T09:29:00.542" v="824" actId="12084"/>
          <ac:spMkLst>
            <pc:docMk/>
            <pc:sldMk cId="3311460406" sldId="1022"/>
            <ac:spMk id="5" creationId="{8A8B7B8D-7C82-D79B-569C-468A05406E6D}"/>
          </ac:spMkLst>
        </pc:spChg>
        <pc:graphicFrameChg chg="add mod">
          <ac:chgData name="Stefania Laneve" userId="8838809f-a6f0-48e4-a9cc-549ced0a4dc5" providerId="ADAL" clId="{327BC08F-C11E-4682-BE28-C00120C0E2E4}" dt="2024-09-23T09:28:23.445" v="820" actId="12084"/>
          <ac:graphicFrameMkLst>
            <pc:docMk/>
            <pc:sldMk cId="3311460406" sldId="1022"/>
            <ac:graphicFrameMk id="6" creationId="{1D505D9E-C8E4-8D37-A839-FC1C5449901E}"/>
          </ac:graphicFrameMkLst>
        </pc:graphicFrameChg>
        <pc:graphicFrameChg chg="add mod">
          <ac:chgData name="Stefania Laneve" userId="8838809f-a6f0-48e4-a9cc-549ced0a4dc5" providerId="ADAL" clId="{327BC08F-C11E-4682-BE28-C00120C0E2E4}" dt="2024-09-23T09:28:42.038" v="822" actId="12084"/>
          <ac:graphicFrameMkLst>
            <pc:docMk/>
            <pc:sldMk cId="3311460406" sldId="1022"/>
            <ac:graphicFrameMk id="7" creationId="{C9DD3441-CD30-713D-D635-5F7385E6EC9E}"/>
          </ac:graphicFrameMkLst>
        </pc:graphicFrameChg>
        <pc:graphicFrameChg chg="add mod modGraphic">
          <ac:chgData name="Stefania Laneve" userId="8838809f-a6f0-48e4-a9cc-549ced0a4dc5" providerId="ADAL" clId="{327BC08F-C11E-4682-BE28-C00120C0E2E4}" dt="2024-09-23T09:35:33.371" v="917" actId="207"/>
          <ac:graphicFrameMkLst>
            <pc:docMk/>
            <pc:sldMk cId="3311460406" sldId="1022"/>
            <ac:graphicFrameMk id="8" creationId="{2ADBBB62-2912-4EC7-2D70-D60295ED10B6}"/>
          </ac:graphicFrameMkLst>
        </pc:graphicFrameChg>
      </pc:sldChg>
      <pc:sldChg chg="add">
        <pc:chgData name="Stefania Laneve" userId="8838809f-a6f0-48e4-a9cc-549ced0a4dc5" providerId="ADAL" clId="{327BC08F-C11E-4682-BE28-C00120C0E2E4}" dt="2024-09-23T12:24:36.514" v="926" actId="2890"/>
        <pc:sldMkLst>
          <pc:docMk/>
          <pc:sldMk cId="3579799975" sldId="1023"/>
        </pc:sldMkLst>
      </pc:sldChg>
      <pc:sldChg chg="addSp modSp add mod ord">
        <pc:chgData name="Stefania Laneve" userId="8838809f-a6f0-48e4-a9cc-549ced0a4dc5" providerId="ADAL" clId="{327BC08F-C11E-4682-BE28-C00120C0E2E4}" dt="2024-09-23T13:23:58.751" v="2430" actId="1076"/>
        <pc:sldMkLst>
          <pc:docMk/>
          <pc:sldMk cId="663844046" sldId="1024"/>
        </pc:sldMkLst>
        <pc:spChg chg="mod">
          <ac:chgData name="Stefania Laneve" userId="8838809f-a6f0-48e4-a9cc-549ced0a4dc5" providerId="ADAL" clId="{327BC08F-C11E-4682-BE28-C00120C0E2E4}" dt="2024-09-23T12:58:25.593" v="1143" actId="20577"/>
          <ac:spMkLst>
            <pc:docMk/>
            <pc:sldMk cId="663844046" sldId="1024"/>
            <ac:spMk id="2" creationId="{AF34B6A3-B1D0-2F15-D03B-A3AEF9C4C736}"/>
          </ac:spMkLst>
        </pc:spChg>
        <pc:spChg chg="mod">
          <ac:chgData name="Stefania Laneve" userId="8838809f-a6f0-48e4-a9cc-549ced0a4dc5" providerId="ADAL" clId="{327BC08F-C11E-4682-BE28-C00120C0E2E4}" dt="2024-09-23T12:58:39.619" v="1191" actId="20577"/>
          <ac:spMkLst>
            <pc:docMk/>
            <pc:sldMk cId="663844046" sldId="1024"/>
            <ac:spMk id="4" creationId="{2F354CC7-8072-F811-41C6-41259C112F8D}"/>
          </ac:spMkLst>
        </pc:spChg>
        <pc:graphicFrameChg chg="mod modGraphic">
          <ac:chgData name="Stefania Laneve" userId="8838809f-a6f0-48e4-a9cc-549ced0a4dc5" providerId="ADAL" clId="{327BC08F-C11E-4682-BE28-C00120C0E2E4}" dt="2024-09-23T13:18:35.719" v="2422"/>
          <ac:graphicFrameMkLst>
            <pc:docMk/>
            <pc:sldMk cId="663844046" sldId="1024"/>
            <ac:graphicFrameMk id="6" creationId="{ACEB760B-387A-35A8-F7C3-87A65490DA68}"/>
          </ac:graphicFrameMkLst>
        </pc:graphicFrameChg>
        <pc:picChg chg="add mod modCrop">
          <ac:chgData name="Stefania Laneve" userId="8838809f-a6f0-48e4-a9cc-549ced0a4dc5" providerId="ADAL" clId="{327BC08F-C11E-4682-BE28-C00120C0E2E4}" dt="2024-09-23T13:23:58.751" v="2430" actId="1076"/>
          <ac:picMkLst>
            <pc:docMk/>
            <pc:sldMk cId="663844046" sldId="1024"/>
            <ac:picMk id="5" creationId="{5DC4555E-5FEA-5EFE-655B-FC3A0E418841}"/>
          </ac:picMkLst>
        </pc:picChg>
      </pc:sldChg>
    </pc:docChg>
  </pc:docChgLst>
  <pc:docChgLst>
    <pc:chgData name="Stefania Laneve" userId="8838809f-a6f0-48e4-a9cc-549ced0a4dc5" providerId="ADAL" clId="{480817B0-9EF1-44B1-9BAF-F119A48FF051}"/>
    <pc:docChg chg="custSel modSld">
      <pc:chgData name="Stefania Laneve" userId="8838809f-a6f0-48e4-a9cc-549ced0a4dc5" providerId="ADAL" clId="{480817B0-9EF1-44B1-9BAF-F119A48FF051}" dt="2024-09-20T15:06:32.563" v="466" actId="313"/>
      <pc:docMkLst>
        <pc:docMk/>
      </pc:docMkLst>
      <pc:sldChg chg="modSp mod modNotesTx">
        <pc:chgData name="Stefania Laneve" userId="8838809f-a6f0-48e4-a9cc-549ced0a4dc5" providerId="ADAL" clId="{480817B0-9EF1-44B1-9BAF-F119A48FF051}" dt="2024-09-20T15:05:04.858" v="463" actId="790"/>
        <pc:sldMkLst>
          <pc:docMk/>
          <pc:sldMk cId="1679746877" sldId="310"/>
        </pc:sldMkLst>
        <pc:spChg chg="mod">
          <ac:chgData name="Stefania Laneve" userId="8838809f-a6f0-48e4-a9cc-549ced0a4dc5" providerId="ADAL" clId="{480817B0-9EF1-44B1-9BAF-F119A48FF051}" dt="2024-09-20T15:04:37.473" v="460" actId="790"/>
          <ac:spMkLst>
            <pc:docMk/>
            <pc:sldMk cId="1679746877" sldId="310"/>
            <ac:spMk id="3" creationId="{6CA36BD8-6388-AF6B-3C7B-3CB614C803AA}"/>
          </ac:spMkLst>
        </pc:spChg>
        <pc:spChg chg="mod">
          <ac:chgData name="Stefania Laneve" userId="8838809f-a6f0-48e4-a9cc-549ced0a4dc5" providerId="ADAL" clId="{480817B0-9EF1-44B1-9BAF-F119A48FF051}" dt="2024-09-20T15:05:04.858" v="463" actId="790"/>
          <ac:spMkLst>
            <pc:docMk/>
            <pc:sldMk cId="1679746877" sldId="310"/>
            <ac:spMk id="5" creationId="{7B2092CA-9EC0-F350-14A4-9A9B8742D82C}"/>
          </ac:spMkLst>
        </pc:spChg>
        <pc:spChg chg="mod">
          <ac:chgData name="Stefania Laneve" userId="8838809f-a6f0-48e4-a9cc-549ced0a4dc5" providerId="ADAL" clId="{480817B0-9EF1-44B1-9BAF-F119A48FF051}" dt="2024-09-20T15:04:50.675" v="461" actId="790"/>
          <ac:spMkLst>
            <pc:docMk/>
            <pc:sldMk cId="1679746877" sldId="310"/>
            <ac:spMk id="6" creationId="{2D815524-A43A-0F33-B4B0-9F9CE11934F0}"/>
          </ac:spMkLst>
        </pc:spChg>
      </pc:sldChg>
      <pc:sldChg chg="mod modShow">
        <pc:chgData name="Stefania Laneve" userId="8838809f-a6f0-48e4-a9cc-549ced0a4dc5" providerId="ADAL" clId="{480817B0-9EF1-44B1-9BAF-F119A48FF051}" dt="2024-09-20T14:42:26.708" v="0" actId="729"/>
        <pc:sldMkLst>
          <pc:docMk/>
          <pc:sldMk cId="3498141610" sldId="346"/>
        </pc:sldMkLst>
      </pc:sldChg>
      <pc:sldChg chg="mod modShow">
        <pc:chgData name="Stefania Laneve" userId="8838809f-a6f0-48e4-a9cc-549ced0a4dc5" providerId="ADAL" clId="{480817B0-9EF1-44B1-9BAF-F119A48FF051}" dt="2024-09-20T14:42:38.660" v="3" actId="729"/>
        <pc:sldMkLst>
          <pc:docMk/>
          <pc:sldMk cId="1985263246" sldId="968"/>
        </pc:sldMkLst>
      </pc:sldChg>
      <pc:sldChg chg="mod modShow">
        <pc:chgData name="Stefania Laneve" userId="8838809f-a6f0-48e4-a9cc-549ced0a4dc5" providerId="ADAL" clId="{480817B0-9EF1-44B1-9BAF-F119A48FF051}" dt="2024-09-20T14:42:36.021" v="2" actId="729"/>
        <pc:sldMkLst>
          <pc:docMk/>
          <pc:sldMk cId="528513392" sldId="981"/>
        </pc:sldMkLst>
      </pc:sldChg>
      <pc:sldChg chg="mod modShow">
        <pc:chgData name="Stefania Laneve" userId="8838809f-a6f0-48e4-a9cc-549ced0a4dc5" providerId="ADAL" clId="{480817B0-9EF1-44B1-9BAF-F119A48FF051}" dt="2024-09-20T14:42:29.757" v="1" actId="729"/>
        <pc:sldMkLst>
          <pc:docMk/>
          <pc:sldMk cId="3053529390" sldId="1010"/>
        </pc:sldMkLst>
      </pc:sldChg>
      <pc:sldChg chg="modNotesTx">
        <pc:chgData name="Stefania Laneve" userId="8838809f-a6f0-48e4-a9cc-549ced0a4dc5" providerId="ADAL" clId="{480817B0-9EF1-44B1-9BAF-F119A48FF051}" dt="2024-09-20T15:02:10.316" v="417" actId="113"/>
        <pc:sldMkLst>
          <pc:docMk/>
          <pc:sldMk cId="2921302033" sldId="1011"/>
        </pc:sldMkLst>
      </pc:sldChg>
      <pc:sldChg chg="addSp modSp mod modNotesTx">
        <pc:chgData name="Stefania Laneve" userId="8838809f-a6f0-48e4-a9cc-549ced0a4dc5" providerId="ADAL" clId="{480817B0-9EF1-44B1-9BAF-F119A48FF051}" dt="2024-09-20T15:06:32.563" v="466" actId="313"/>
        <pc:sldMkLst>
          <pc:docMk/>
          <pc:sldMk cId="2623904300" sldId="1020"/>
        </pc:sldMkLst>
        <pc:spChg chg="mod">
          <ac:chgData name="Stefania Laneve" userId="8838809f-a6f0-48e4-a9cc-549ced0a4dc5" providerId="ADAL" clId="{480817B0-9EF1-44B1-9BAF-F119A48FF051}" dt="2024-09-20T15:02:53.031" v="458" actId="20577"/>
          <ac:spMkLst>
            <pc:docMk/>
            <pc:sldMk cId="2623904300" sldId="1020"/>
            <ac:spMk id="2" creationId="{396433C7-E0C9-62EB-2E48-23FED0AD9D2C}"/>
          </ac:spMkLst>
        </pc:spChg>
        <pc:spChg chg="mod">
          <ac:chgData name="Stefania Laneve" userId="8838809f-a6f0-48e4-a9cc-549ced0a4dc5" providerId="ADAL" clId="{480817B0-9EF1-44B1-9BAF-F119A48FF051}" dt="2024-09-20T15:06:32.563" v="466" actId="313"/>
          <ac:spMkLst>
            <pc:docMk/>
            <pc:sldMk cId="2623904300" sldId="1020"/>
            <ac:spMk id="3" creationId="{2F4FB8EB-B750-BDBF-C842-4A386C17D206}"/>
          </ac:spMkLst>
        </pc:spChg>
        <pc:picChg chg="add mod">
          <ac:chgData name="Stefania Laneve" userId="8838809f-a6f0-48e4-a9cc-549ced0a4dc5" providerId="ADAL" clId="{480817B0-9EF1-44B1-9BAF-F119A48FF051}" dt="2024-09-20T15:00:23.120" v="398" actId="1076"/>
          <ac:picMkLst>
            <pc:docMk/>
            <pc:sldMk cId="2623904300" sldId="1020"/>
            <ac:picMk id="5" creationId="{D06067AD-6C22-1050-0FD8-025E84EA40C9}"/>
          </ac:picMkLst>
        </pc:picChg>
        <pc:picChg chg="add mod">
          <ac:chgData name="Stefania Laneve" userId="8838809f-a6f0-48e4-a9cc-549ced0a4dc5" providerId="ADAL" clId="{480817B0-9EF1-44B1-9BAF-F119A48FF051}" dt="2024-09-20T14:59:50.111" v="397" actId="207"/>
          <ac:picMkLst>
            <pc:docMk/>
            <pc:sldMk cId="2623904300" sldId="1020"/>
            <ac:picMk id="7" creationId="{3E87F607-B842-6F8A-2814-62918956886D}"/>
          </ac:picMkLst>
        </pc:picChg>
        <pc:picChg chg="add mod">
          <ac:chgData name="Stefania Laneve" userId="8838809f-a6f0-48e4-a9cc-549ced0a4dc5" providerId="ADAL" clId="{480817B0-9EF1-44B1-9BAF-F119A48FF051}" dt="2024-09-20T15:03:15.851" v="459" actId="207"/>
          <ac:picMkLst>
            <pc:docMk/>
            <pc:sldMk cId="2623904300" sldId="1020"/>
            <ac:picMk id="9" creationId="{DD78D713-2345-D706-ECB5-C8ED75ECCAA7}"/>
          </ac:picMkLst>
        </pc:picChg>
      </pc:sldChg>
    </pc:docChg>
  </pc:docChgLst>
  <pc:docChgLst>
    <pc:chgData name="Stefania Laneve" userId="8838809f-a6f0-48e4-a9cc-549ced0a4dc5" providerId="ADAL" clId="{CE9BB7ED-4DD4-4181-AFE2-F0A7B5206B70}"/>
    <pc:docChg chg="undo custSel addSld delSld modSld sldOrd">
      <pc:chgData name="Stefania Laneve" userId="8838809f-a6f0-48e4-a9cc-549ced0a4dc5" providerId="ADAL" clId="{CE9BB7ED-4DD4-4181-AFE2-F0A7B5206B70}" dt="2024-09-20T14:17:56.556" v="3866" actId="478"/>
      <pc:docMkLst>
        <pc:docMk/>
      </pc:docMkLst>
      <pc:sldChg chg="modSp mod modCm modNotesTx">
        <pc:chgData name="Stefania Laneve" userId="8838809f-a6f0-48e4-a9cc-549ced0a4dc5" providerId="ADAL" clId="{CE9BB7ED-4DD4-4181-AFE2-F0A7B5206B70}" dt="2024-09-20T14:02:10.745" v="3467" actId="20577"/>
        <pc:sldMkLst>
          <pc:docMk/>
          <pc:sldMk cId="1679746877" sldId="310"/>
        </pc:sldMkLst>
        <pc:spChg chg="mod">
          <ac:chgData name="Stefania Laneve" userId="8838809f-a6f0-48e4-a9cc-549ced0a4dc5" providerId="ADAL" clId="{CE9BB7ED-4DD4-4181-AFE2-F0A7B5206B70}" dt="2024-09-17T12:24:47.480" v="85" actId="113"/>
          <ac:spMkLst>
            <pc:docMk/>
            <pc:sldMk cId="1679746877" sldId="310"/>
            <ac:spMk id="5" creationId="{7B2092CA-9EC0-F350-14A4-9A9B8742D82C}"/>
          </ac:spMkLst>
        </pc:spChg>
        <pc:spChg chg="mod">
          <ac:chgData name="Stefania Laneve" userId="8838809f-a6f0-48e4-a9cc-549ced0a4dc5" providerId="ADAL" clId="{CE9BB7ED-4DD4-4181-AFE2-F0A7B5206B70}" dt="2024-09-17T12:24:29.762" v="83" actId="20577"/>
          <ac:spMkLst>
            <pc:docMk/>
            <pc:sldMk cId="1679746877" sldId="310"/>
            <ac:spMk id="6" creationId="{2D815524-A43A-0F33-B4B0-9F9CE11934F0}"/>
          </ac:spMkLst>
        </pc:spChg>
        <pc:extLst>
          <p:ext xmlns:p="http://schemas.openxmlformats.org/presentationml/2006/main" uri="{D6D511B9-2390-475A-947B-AFAB55BFBCF1}">
            <pc226:cmChg xmlns:pc226="http://schemas.microsoft.com/office/powerpoint/2022/06/main/command" chg="mod">
              <pc226:chgData name="Stefania Laneve" userId="8838809f-a6f0-48e4-a9cc-549ced0a4dc5" providerId="ADAL" clId="{CE9BB7ED-4DD4-4181-AFE2-F0A7B5206B70}" dt="2024-09-17T12:24:29.762" v="83" actId="20577"/>
              <pc2:cmMkLst xmlns:pc2="http://schemas.microsoft.com/office/powerpoint/2019/9/main/command">
                <pc:docMk/>
                <pc:sldMk cId="1679746877" sldId="310"/>
                <pc2:cmMk id="{00D4EA6F-6911-4519-A5DC-A429163E1473}"/>
              </pc2:cmMkLst>
            </pc226:cmChg>
            <pc226:cmChg xmlns:pc226="http://schemas.microsoft.com/office/powerpoint/2022/06/main/command" chg="mod">
              <pc226:chgData name="Stefania Laneve" userId="8838809f-a6f0-48e4-a9cc-549ced0a4dc5" providerId="ADAL" clId="{CE9BB7ED-4DD4-4181-AFE2-F0A7B5206B70}" dt="2024-09-17T12:23:44.862" v="66" actId="20577"/>
              <pc2:cmMkLst xmlns:pc2="http://schemas.microsoft.com/office/powerpoint/2019/9/main/command">
                <pc:docMk/>
                <pc:sldMk cId="1679746877" sldId="310"/>
                <pc2:cmMk id="{86EFAB8B-0CEC-4A81-A558-467755B414EA}"/>
              </pc2:cmMkLst>
            </pc226:cmChg>
          </p:ext>
        </pc:extLst>
      </pc:sldChg>
      <pc:sldChg chg="modSp mod modShow modCm">
        <pc:chgData name="Stefania Laneve" userId="8838809f-a6f0-48e4-a9cc-549ced0a4dc5" providerId="ADAL" clId="{CE9BB7ED-4DD4-4181-AFE2-F0A7B5206B70}" dt="2024-09-19T09:16:27.997" v="1672" actId="729"/>
        <pc:sldMkLst>
          <pc:docMk/>
          <pc:sldMk cId="3076280831" sldId="313"/>
        </pc:sldMkLst>
        <pc:spChg chg="mod">
          <ac:chgData name="Stefania Laneve" userId="8838809f-a6f0-48e4-a9cc-549ced0a4dc5" providerId="ADAL" clId="{CE9BB7ED-4DD4-4181-AFE2-F0A7B5206B70}" dt="2024-09-19T09:15:59.423" v="1670" actId="20577"/>
          <ac:spMkLst>
            <pc:docMk/>
            <pc:sldMk cId="3076280831" sldId="313"/>
            <ac:spMk id="2" creationId="{AF34B6A3-B1D0-2F15-D03B-A3AEF9C4C736}"/>
          </ac:spMkLst>
        </pc:spChg>
        <pc:spChg chg="mod">
          <ac:chgData name="Stefania Laneve" userId="8838809f-a6f0-48e4-a9cc-549ced0a4dc5" providerId="ADAL" clId="{CE9BB7ED-4DD4-4181-AFE2-F0A7B5206B70}" dt="2024-09-19T09:15:51.280" v="1669" actId="20577"/>
          <ac:spMkLst>
            <pc:docMk/>
            <pc:sldMk cId="3076280831" sldId="313"/>
            <ac:spMk id="4" creationId="{2F354CC7-8072-F811-41C6-41259C112F8D}"/>
          </ac:spMkLst>
        </pc:spChg>
        <pc:extLst>
          <p:ext xmlns:p="http://schemas.openxmlformats.org/presentationml/2006/main" uri="{D6D511B9-2390-475A-947B-AFAB55BFBCF1}">
            <pc226:cmChg xmlns:pc226="http://schemas.microsoft.com/office/powerpoint/2022/06/main/command" chg="mod">
              <pc226:chgData name="Stefania Laneve" userId="8838809f-a6f0-48e4-a9cc-549ced0a4dc5" providerId="ADAL" clId="{CE9BB7ED-4DD4-4181-AFE2-F0A7B5206B70}" dt="2024-09-19T09:15:59.423" v="1670" actId="20577"/>
              <pc2:cmMkLst xmlns:pc2="http://schemas.microsoft.com/office/powerpoint/2019/9/main/command">
                <pc:docMk/>
                <pc:sldMk cId="3076280831" sldId="313"/>
                <pc2:cmMk id="{10E41904-ACAA-4EA3-A7B5-9408BE1D6EC3}"/>
              </pc2:cmMkLst>
            </pc226:cmChg>
            <pc226:cmChg xmlns:pc226="http://schemas.microsoft.com/office/powerpoint/2022/06/main/command" chg="mod">
              <pc226:chgData name="Stefania Laneve" userId="8838809f-a6f0-48e4-a9cc-549ced0a4dc5" providerId="ADAL" clId="{CE9BB7ED-4DD4-4181-AFE2-F0A7B5206B70}" dt="2024-09-19T09:15:51.280" v="1669" actId="20577"/>
              <pc2:cmMkLst xmlns:pc2="http://schemas.microsoft.com/office/powerpoint/2019/9/main/command">
                <pc:docMk/>
                <pc:sldMk cId="3076280831" sldId="313"/>
                <pc2:cmMk id="{59BA367A-F292-45D9-8114-D1ECE1BC4854}"/>
              </pc2:cmMkLst>
            </pc226:cmChg>
          </p:ext>
        </pc:extLst>
      </pc:sldChg>
      <pc:sldChg chg="modSp mod modShow">
        <pc:chgData name="Stefania Laneve" userId="8838809f-a6f0-48e4-a9cc-549ced0a4dc5" providerId="ADAL" clId="{CE9BB7ED-4DD4-4181-AFE2-F0A7B5206B70}" dt="2024-09-19T09:11:02.170" v="1637" actId="729"/>
        <pc:sldMkLst>
          <pc:docMk/>
          <pc:sldMk cId="2788375941" sldId="314"/>
        </pc:sldMkLst>
        <pc:spChg chg="mod">
          <ac:chgData name="Stefania Laneve" userId="8838809f-a6f0-48e4-a9cc-549ced0a4dc5" providerId="ADAL" clId="{CE9BB7ED-4DD4-4181-AFE2-F0A7B5206B70}" dt="2024-09-17T12:25:45.716" v="90" actId="790"/>
          <ac:spMkLst>
            <pc:docMk/>
            <pc:sldMk cId="2788375941" sldId="314"/>
            <ac:spMk id="3" creationId="{2F4FB8EB-B750-BDBF-C842-4A386C17D206}"/>
          </ac:spMkLst>
        </pc:spChg>
      </pc:sldChg>
      <pc:sldChg chg="mod ord modShow">
        <pc:chgData name="Stefania Laneve" userId="8838809f-a6f0-48e4-a9cc-549ced0a4dc5" providerId="ADAL" clId="{CE9BB7ED-4DD4-4181-AFE2-F0A7B5206B70}" dt="2024-09-19T09:11:06.254" v="1638" actId="729"/>
        <pc:sldMkLst>
          <pc:docMk/>
          <pc:sldMk cId="3505047008" sldId="340"/>
        </pc:sldMkLst>
      </pc:sldChg>
      <pc:sldChg chg="addSp delSp modSp del mod">
        <pc:chgData name="Stefania Laneve" userId="8838809f-a6f0-48e4-a9cc-549ced0a4dc5" providerId="ADAL" clId="{CE9BB7ED-4DD4-4181-AFE2-F0A7B5206B70}" dt="2024-09-20T09:50:31.665" v="3074" actId="47"/>
        <pc:sldMkLst>
          <pc:docMk/>
          <pc:sldMk cId="3762820619" sldId="344"/>
        </pc:sldMkLst>
        <pc:spChg chg="del">
          <ac:chgData name="Stefania Laneve" userId="8838809f-a6f0-48e4-a9cc-549ced0a4dc5" providerId="ADAL" clId="{CE9BB7ED-4DD4-4181-AFE2-F0A7B5206B70}" dt="2024-09-20T09:46:42.979" v="3032" actId="12084"/>
          <ac:spMkLst>
            <pc:docMk/>
            <pc:sldMk cId="3762820619" sldId="344"/>
            <ac:spMk id="3" creationId="{77C8102C-B28F-4317-EF01-535D1FBF9B29}"/>
          </ac:spMkLst>
        </pc:spChg>
        <pc:graphicFrameChg chg="add del modGraphic">
          <ac:chgData name="Stefania Laneve" userId="8838809f-a6f0-48e4-a9cc-549ced0a4dc5" providerId="ADAL" clId="{CE9BB7ED-4DD4-4181-AFE2-F0A7B5206B70}" dt="2024-09-20T09:46:10.384" v="3031" actId="478"/>
          <ac:graphicFrameMkLst>
            <pc:docMk/>
            <pc:sldMk cId="3762820619" sldId="344"/>
            <ac:graphicFrameMk id="5" creationId="{B16CEFA0-9004-8208-A70C-F5C5F6F32FC6}"/>
          </ac:graphicFrameMkLst>
        </pc:graphicFrameChg>
        <pc:graphicFrameChg chg="add mod modGraphic">
          <ac:chgData name="Stefania Laneve" userId="8838809f-a6f0-48e4-a9cc-549ced0a4dc5" providerId="ADAL" clId="{CE9BB7ED-4DD4-4181-AFE2-F0A7B5206B70}" dt="2024-09-20T09:49:31.051" v="3073"/>
          <ac:graphicFrameMkLst>
            <pc:docMk/>
            <pc:sldMk cId="3762820619" sldId="344"/>
            <ac:graphicFrameMk id="6" creationId="{ACEB760B-387A-35A8-F7C3-87A65490DA68}"/>
          </ac:graphicFrameMkLst>
        </pc:graphicFrameChg>
      </pc:sldChg>
      <pc:sldChg chg="addSp delSp modSp add mod">
        <pc:chgData name="Stefania Laneve" userId="8838809f-a6f0-48e4-a9cc-549ced0a4dc5" providerId="ADAL" clId="{CE9BB7ED-4DD4-4181-AFE2-F0A7B5206B70}" dt="2024-09-17T12:39:36.545" v="106" actId="14100"/>
        <pc:sldMkLst>
          <pc:docMk/>
          <pc:sldMk cId="3498141610" sldId="346"/>
        </pc:sldMkLst>
        <pc:spChg chg="del mod">
          <ac:chgData name="Stefania Laneve" userId="8838809f-a6f0-48e4-a9cc-549ced0a4dc5" providerId="ADAL" clId="{CE9BB7ED-4DD4-4181-AFE2-F0A7B5206B70}" dt="2024-09-17T12:31:32.371" v="96"/>
          <ac:spMkLst>
            <pc:docMk/>
            <pc:sldMk cId="3498141610" sldId="346"/>
            <ac:spMk id="3" creationId="{2F4FB8EB-B750-BDBF-C842-4A386C17D206}"/>
          </ac:spMkLst>
        </pc:spChg>
        <pc:spChg chg="add mod">
          <ac:chgData name="Stefania Laneve" userId="8838809f-a6f0-48e4-a9cc-549ced0a4dc5" providerId="ADAL" clId="{CE9BB7ED-4DD4-4181-AFE2-F0A7B5206B70}" dt="2024-09-17T12:39:36.545" v="106" actId="14100"/>
          <ac:spMkLst>
            <pc:docMk/>
            <pc:sldMk cId="3498141610" sldId="346"/>
            <ac:spMk id="5" creationId="{AF25F9E9-50C2-9A74-8744-2940C6EA1AC4}"/>
          </ac:spMkLst>
        </pc:spChg>
        <pc:picChg chg="add mod">
          <ac:chgData name="Stefania Laneve" userId="8838809f-a6f0-48e4-a9cc-549ced0a4dc5" providerId="ADAL" clId="{CE9BB7ED-4DD4-4181-AFE2-F0A7B5206B70}" dt="2024-09-17T12:39:27.471" v="104" actId="14100"/>
          <ac:picMkLst>
            <pc:docMk/>
            <pc:sldMk cId="3498141610" sldId="346"/>
            <ac:picMk id="4" creationId="{B1A91CD1-DB72-800E-5659-8F029BC8F003}"/>
          </ac:picMkLst>
        </pc:picChg>
      </pc:sldChg>
      <pc:sldChg chg="modSp mod modNotesTx">
        <pc:chgData name="Stefania Laneve" userId="8838809f-a6f0-48e4-a9cc-549ced0a4dc5" providerId="ADAL" clId="{CE9BB7ED-4DD4-4181-AFE2-F0A7B5206B70}" dt="2024-09-17T12:57:21.690" v="250"/>
        <pc:sldMkLst>
          <pc:docMk/>
          <pc:sldMk cId="1985263246" sldId="968"/>
        </pc:sldMkLst>
        <pc:picChg chg="mod">
          <ac:chgData name="Stefania Laneve" userId="8838809f-a6f0-48e4-a9cc-549ced0a4dc5" providerId="ADAL" clId="{CE9BB7ED-4DD4-4181-AFE2-F0A7B5206B70}" dt="2024-09-17T12:47:08.341" v="109" actId="14100"/>
          <ac:picMkLst>
            <pc:docMk/>
            <pc:sldMk cId="1985263246" sldId="968"/>
            <ac:picMk id="10" creationId="{D500C71F-99B2-FF69-302D-042C068B8BC9}"/>
          </ac:picMkLst>
        </pc:picChg>
      </pc:sldChg>
      <pc:sldChg chg="modSp mod">
        <pc:chgData name="Stefania Laneve" userId="8838809f-a6f0-48e4-a9cc-549ced0a4dc5" providerId="ADAL" clId="{CE9BB7ED-4DD4-4181-AFE2-F0A7B5206B70}" dt="2024-09-17T12:40:27.035" v="107" actId="14100"/>
        <pc:sldMkLst>
          <pc:docMk/>
          <pc:sldMk cId="3053529390" sldId="1010"/>
        </pc:sldMkLst>
        <pc:picChg chg="mod">
          <ac:chgData name="Stefania Laneve" userId="8838809f-a6f0-48e4-a9cc-549ced0a4dc5" providerId="ADAL" clId="{CE9BB7ED-4DD4-4181-AFE2-F0A7B5206B70}" dt="2024-09-17T12:40:27.035" v="107" actId="14100"/>
          <ac:picMkLst>
            <pc:docMk/>
            <pc:sldMk cId="3053529390" sldId="1010"/>
            <ac:picMk id="8" creationId="{D6B28282-65CA-3E7C-578F-C015BEEAB385}"/>
          </ac:picMkLst>
        </pc:picChg>
      </pc:sldChg>
      <pc:sldChg chg="addSp delSp modSp add mod ord">
        <pc:chgData name="Stefania Laneve" userId="8838809f-a6f0-48e4-a9cc-549ced0a4dc5" providerId="ADAL" clId="{CE9BB7ED-4DD4-4181-AFE2-F0A7B5206B70}" dt="2024-09-17T13:23:29.197" v="656" actId="1076"/>
        <pc:sldMkLst>
          <pc:docMk/>
          <pc:sldMk cId="2921302033" sldId="1011"/>
        </pc:sldMkLst>
        <pc:spChg chg="mod">
          <ac:chgData name="Stefania Laneve" userId="8838809f-a6f0-48e4-a9cc-549ced0a4dc5" providerId="ADAL" clId="{CE9BB7ED-4DD4-4181-AFE2-F0A7B5206B70}" dt="2024-09-17T13:05:54.512" v="344" actId="5793"/>
          <ac:spMkLst>
            <pc:docMk/>
            <pc:sldMk cId="2921302033" sldId="1011"/>
            <ac:spMk id="2" creationId="{396433C7-E0C9-62EB-2E48-23FED0AD9D2C}"/>
          </ac:spMkLst>
        </pc:spChg>
        <pc:spChg chg="mod">
          <ac:chgData name="Stefania Laneve" userId="8838809f-a6f0-48e4-a9cc-549ced0a4dc5" providerId="ADAL" clId="{CE9BB7ED-4DD4-4181-AFE2-F0A7B5206B70}" dt="2024-09-17T13:23:11.616" v="653" actId="20577"/>
          <ac:spMkLst>
            <pc:docMk/>
            <pc:sldMk cId="2921302033" sldId="1011"/>
            <ac:spMk id="3" creationId="{2F4FB8EB-B750-BDBF-C842-4A386C17D206}"/>
          </ac:spMkLst>
        </pc:spChg>
        <pc:spChg chg="add del mod ord">
          <ac:chgData name="Stefania Laneve" userId="8838809f-a6f0-48e4-a9cc-549ced0a4dc5" providerId="ADAL" clId="{CE9BB7ED-4DD4-4181-AFE2-F0A7B5206B70}" dt="2024-09-17T13:13:06.754" v="572" actId="478"/>
          <ac:spMkLst>
            <pc:docMk/>
            <pc:sldMk cId="2921302033" sldId="1011"/>
            <ac:spMk id="4" creationId="{45D516BB-9BB9-4703-60B7-C33576941533}"/>
          </ac:spMkLst>
        </pc:spChg>
        <pc:spChg chg="add del mod">
          <ac:chgData name="Stefania Laneve" userId="8838809f-a6f0-48e4-a9cc-549ced0a4dc5" providerId="ADAL" clId="{CE9BB7ED-4DD4-4181-AFE2-F0A7B5206B70}" dt="2024-09-17T13:13:06.754" v="574"/>
          <ac:spMkLst>
            <pc:docMk/>
            <pc:sldMk cId="2921302033" sldId="1011"/>
            <ac:spMk id="5" creationId="{4DB33CEB-12CF-58F4-DFEA-05350CB196D3}"/>
          </ac:spMkLst>
        </pc:spChg>
        <pc:spChg chg="add del mod">
          <ac:chgData name="Stefania Laneve" userId="8838809f-a6f0-48e4-a9cc-549ced0a4dc5" providerId="ADAL" clId="{CE9BB7ED-4DD4-4181-AFE2-F0A7B5206B70}" dt="2024-09-17T13:15:41.329" v="602" actId="478"/>
          <ac:spMkLst>
            <pc:docMk/>
            <pc:sldMk cId="2921302033" sldId="1011"/>
            <ac:spMk id="6" creationId="{73BB67C8-0B63-74D3-DA93-FB3E193F3B23}"/>
          </ac:spMkLst>
        </pc:spChg>
        <pc:spChg chg="add del mod">
          <ac:chgData name="Stefania Laneve" userId="8838809f-a6f0-48e4-a9cc-549ced0a4dc5" providerId="ADAL" clId="{CE9BB7ED-4DD4-4181-AFE2-F0A7B5206B70}" dt="2024-09-17T13:16:51.334" v="613" actId="478"/>
          <ac:spMkLst>
            <pc:docMk/>
            <pc:sldMk cId="2921302033" sldId="1011"/>
            <ac:spMk id="7" creationId="{6C04C540-6F39-7030-1348-BFCF8C40FD80}"/>
          </ac:spMkLst>
        </pc:spChg>
        <pc:spChg chg="add mod ord">
          <ac:chgData name="Stefania Laneve" userId="8838809f-a6f0-48e4-a9cc-549ced0a4dc5" providerId="ADAL" clId="{CE9BB7ED-4DD4-4181-AFE2-F0A7B5206B70}" dt="2024-09-17T13:23:25.727" v="655" actId="1076"/>
          <ac:spMkLst>
            <pc:docMk/>
            <pc:sldMk cId="2921302033" sldId="1011"/>
            <ac:spMk id="8" creationId="{F9FFB396-85E4-E121-3C37-59EE4AC64A26}"/>
          </ac:spMkLst>
        </pc:spChg>
        <pc:spChg chg="add mod">
          <ac:chgData name="Stefania Laneve" userId="8838809f-a6f0-48e4-a9cc-549ced0a4dc5" providerId="ADAL" clId="{CE9BB7ED-4DD4-4181-AFE2-F0A7B5206B70}" dt="2024-09-17T13:23:29.197" v="656" actId="1076"/>
          <ac:spMkLst>
            <pc:docMk/>
            <pc:sldMk cId="2921302033" sldId="1011"/>
            <ac:spMk id="9" creationId="{10129224-B2E4-98BD-0348-2D17F4E6A926}"/>
          </ac:spMkLst>
        </pc:spChg>
        <pc:picChg chg="add mod">
          <ac:chgData name="Stefania Laneve" userId="8838809f-a6f0-48e4-a9cc-549ced0a4dc5" providerId="ADAL" clId="{CE9BB7ED-4DD4-4181-AFE2-F0A7B5206B70}" dt="2024-09-17T13:23:22.195" v="654" actId="1076"/>
          <ac:picMkLst>
            <pc:docMk/>
            <pc:sldMk cId="2921302033" sldId="1011"/>
            <ac:picMk id="11" creationId="{CF661877-AF61-0E3A-4F7B-EAD86FA584B9}"/>
          </ac:picMkLst>
        </pc:picChg>
      </pc:sldChg>
      <pc:sldChg chg="addSp delSp modSp add mod modAnim">
        <pc:chgData name="Stefania Laneve" userId="8838809f-a6f0-48e4-a9cc-549ced0a4dc5" providerId="ADAL" clId="{CE9BB7ED-4DD4-4181-AFE2-F0A7B5206B70}" dt="2024-09-19T10:33:14.859" v="2957"/>
        <pc:sldMkLst>
          <pc:docMk/>
          <pc:sldMk cId="3068561897" sldId="1012"/>
        </pc:sldMkLst>
        <pc:spChg chg="mod">
          <ac:chgData name="Stefania Laneve" userId="8838809f-a6f0-48e4-a9cc-549ced0a4dc5" providerId="ADAL" clId="{CE9BB7ED-4DD4-4181-AFE2-F0A7B5206B70}" dt="2024-09-19T08:01:04.740" v="712" actId="20577"/>
          <ac:spMkLst>
            <pc:docMk/>
            <pc:sldMk cId="3068561897" sldId="1012"/>
            <ac:spMk id="2" creationId="{396433C7-E0C9-62EB-2E48-23FED0AD9D2C}"/>
          </ac:spMkLst>
        </pc:spChg>
        <pc:spChg chg="mod">
          <ac:chgData name="Stefania Laneve" userId="8838809f-a6f0-48e4-a9cc-549ced0a4dc5" providerId="ADAL" clId="{CE9BB7ED-4DD4-4181-AFE2-F0A7B5206B70}" dt="2024-09-19T08:02:32.773" v="848" actId="20577"/>
          <ac:spMkLst>
            <pc:docMk/>
            <pc:sldMk cId="3068561897" sldId="1012"/>
            <ac:spMk id="3" creationId="{2F4FB8EB-B750-BDBF-C842-4A386C17D206}"/>
          </ac:spMkLst>
        </pc:spChg>
        <pc:spChg chg="del">
          <ac:chgData name="Stefania Laneve" userId="8838809f-a6f0-48e4-a9cc-549ced0a4dc5" providerId="ADAL" clId="{CE9BB7ED-4DD4-4181-AFE2-F0A7B5206B70}" dt="2024-09-19T08:00:45.155" v="658" actId="478"/>
          <ac:spMkLst>
            <pc:docMk/>
            <pc:sldMk cId="3068561897" sldId="1012"/>
            <ac:spMk id="8" creationId="{F9FFB396-85E4-E121-3C37-59EE4AC64A26}"/>
          </ac:spMkLst>
        </pc:spChg>
        <pc:spChg chg="del">
          <ac:chgData name="Stefania Laneve" userId="8838809f-a6f0-48e4-a9cc-549ced0a4dc5" providerId="ADAL" clId="{CE9BB7ED-4DD4-4181-AFE2-F0A7B5206B70}" dt="2024-09-19T08:00:47.076" v="659" actId="478"/>
          <ac:spMkLst>
            <pc:docMk/>
            <pc:sldMk cId="3068561897" sldId="1012"/>
            <ac:spMk id="9" creationId="{10129224-B2E4-98BD-0348-2D17F4E6A926}"/>
          </ac:spMkLst>
        </pc:spChg>
        <pc:graphicFrameChg chg="add mod modGraphic">
          <ac:chgData name="Stefania Laneve" userId="8838809f-a6f0-48e4-a9cc-549ced0a4dc5" providerId="ADAL" clId="{CE9BB7ED-4DD4-4181-AFE2-F0A7B5206B70}" dt="2024-09-19T09:15:10.467" v="1662"/>
          <ac:graphicFrameMkLst>
            <pc:docMk/>
            <pc:sldMk cId="3068561897" sldId="1012"/>
            <ac:graphicFrameMk id="4" creationId="{C4EE2BB5-FA25-8965-3E30-ACA110382E7C}"/>
          </ac:graphicFrameMkLst>
        </pc:graphicFrameChg>
        <pc:picChg chg="del">
          <ac:chgData name="Stefania Laneve" userId="8838809f-a6f0-48e4-a9cc-549ced0a4dc5" providerId="ADAL" clId="{CE9BB7ED-4DD4-4181-AFE2-F0A7B5206B70}" dt="2024-09-19T08:00:48.268" v="660" actId="478"/>
          <ac:picMkLst>
            <pc:docMk/>
            <pc:sldMk cId="3068561897" sldId="1012"/>
            <ac:picMk id="11" creationId="{CF661877-AF61-0E3A-4F7B-EAD86FA584B9}"/>
          </ac:picMkLst>
        </pc:picChg>
      </pc:sldChg>
      <pc:sldChg chg="addSp delSp modSp add mod modAnim">
        <pc:chgData name="Stefania Laneve" userId="8838809f-a6f0-48e4-a9cc-549ced0a4dc5" providerId="ADAL" clId="{CE9BB7ED-4DD4-4181-AFE2-F0A7B5206B70}" dt="2024-09-20T09:41:42.323" v="3029" actId="1076"/>
        <pc:sldMkLst>
          <pc:docMk/>
          <pc:sldMk cId="3912873934" sldId="1013"/>
        </pc:sldMkLst>
        <pc:spChg chg="mod">
          <ac:chgData name="Stefania Laneve" userId="8838809f-a6f0-48e4-a9cc-549ced0a4dc5" providerId="ADAL" clId="{CE9BB7ED-4DD4-4181-AFE2-F0A7B5206B70}" dt="2024-09-19T09:18:55.484" v="1689" actId="790"/>
          <ac:spMkLst>
            <pc:docMk/>
            <pc:sldMk cId="3912873934" sldId="1013"/>
            <ac:spMk id="2" creationId="{AF34B6A3-B1D0-2F15-D03B-A3AEF9C4C736}"/>
          </ac:spMkLst>
        </pc:spChg>
        <pc:spChg chg="del">
          <ac:chgData name="Stefania Laneve" userId="8838809f-a6f0-48e4-a9cc-549ced0a4dc5" providerId="ADAL" clId="{CE9BB7ED-4DD4-4181-AFE2-F0A7B5206B70}" dt="2024-09-19T09:20:38.931" v="1690" actId="478"/>
          <ac:spMkLst>
            <pc:docMk/>
            <pc:sldMk cId="3912873934" sldId="1013"/>
            <ac:spMk id="3" creationId="{77C8102C-B28F-4317-EF01-535D1FBF9B29}"/>
          </ac:spMkLst>
        </pc:spChg>
        <pc:spChg chg="mod">
          <ac:chgData name="Stefania Laneve" userId="8838809f-a6f0-48e4-a9cc-549ced0a4dc5" providerId="ADAL" clId="{CE9BB7ED-4DD4-4181-AFE2-F0A7B5206B70}" dt="2024-09-19T09:42:27.102" v="1700" actId="255"/>
          <ac:spMkLst>
            <pc:docMk/>
            <pc:sldMk cId="3912873934" sldId="1013"/>
            <ac:spMk id="4" creationId="{2F354CC7-8072-F811-41C6-41259C112F8D}"/>
          </ac:spMkLst>
        </pc:spChg>
        <pc:spChg chg="add del mod">
          <ac:chgData name="Stefania Laneve" userId="8838809f-a6f0-48e4-a9cc-549ced0a4dc5" providerId="ADAL" clId="{CE9BB7ED-4DD4-4181-AFE2-F0A7B5206B70}" dt="2024-09-19T09:40:41.181" v="1691" actId="478"/>
          <ac:spMkLst>
            <pc:docMk/>
            <pc:sldMk cId="3912873934" sldId="1013"/>
            <ac:spMk id="6" creationId="{782309EA-F3B3-A251-C2B3-249CF833A776}"/>
          </ac:spMkLst>
        </pc:spChg>
        <pc:spChg chg="add mod">
          <ac:chgData name="Stefania Laneve" userId="8838809f-a6f0-48e4-a9cc-549ced0a4dc5" providerId="ADAL" clId="{CE9BB7ED-4DD4-4181-AFE2-F0A7B5206B70}" dt="2024-09-20T09:38:18.092" v="2998" actId="14100"/>
          <ac:spMkLst>
            <pc:docMk/>
            <pc:sldMk cId="3912873934" sldId="1013"/>
            <ac:spMk id="9" creationId="{2A75179B-38B4-A471-895D-5509EA38C70F}"/>
          </ac:spMkLst>
        </pc:spChg>
        <pc:spChg chg="add mod">
          <ac:chgData name="Stefania Laneve" userId="8838809f-a6f0-48e4-a9cc-549ced0a4dc5" providerId="ADAL" clId="{CE9BB7ED-4DD4-4181-AFE2-F0A7B5206B70}" dt="2024-09-20T09:38:32.588" v="3000" actId="14100"/>
          <ac:spMkLst>
            <pc:docMk/>
            <pc:sldMk cId="3912873934" sldId="1013"/>
            <ac:spMk id="18" creationId="{64A32AF2-52B5-12AB-79DB-9BF4767C3D8F}"/>
          </ac:spMkLst>
        </pc:spChg>
        <pc:spChg chg="add mod">
          <ac:chgData name="Stefania Laneve" userId="8838809f-a6f0-48e4-a9cc-549ced0a4dc5" providerId="ADAL" clId="{CE9BB7ED-4DD4-4181-AFE2-F0A7B5206B70}" dt="2024-09-20T09:40:01.938" v="3012" actId="1076"/>
          <ac:spMkLst>
            <pc:docMk/>
            <pc:sldMk cId="3912873934" sldId="1013"/>
            <ac:spMk id="21" creationId="{2B63BCAD-C54C-D1FB-9AC8-5475B9387082}"/>
          </ac:spMkLst>
        </pc:spChg>
        <pc:spChg chg="add mod">
          <ac:chgData name="Stefania Laneve" userId="8838809f-a6f0-48e4-a9cc-549ced0a4dc5" providerId="ADAL" clId="{CE9BB7ED-4DD4-4181-AFE2-F0A7B5206B70}" dt="2024-09-20T09:40:21.286" v="3016" actId="1076"/>
          <ac:spMkLst>
            <pc:docMk/>
            <pc:sldMk cId="3912873934" sldId="1013"/>
            <ac:spMk id="31" creationId="{A8B3D1CA-A886-A0CA-48B1-9E0FC2B4ADA5}"/>
          </ac:spMkLst>
        </pc:spChg>
        <pc:spChg chg="add mod">
          <ac:chgData name="Stefania Laneve" userId="8838809f-a6f0-48e4-a9cc-549ced0a4dc5" providerId="ADAL" clId="{CE9BB7ED-4DD4-4181-AFE2-F0A7B5206B70}" dt="2024-09-20T09:40:35.675" v="3019" actId="1076"/>
          <ac:spMkLst>
            <pc:docMk/>
            <pc:sldMk cId="3912873934" sldId="1013"/>
            <ac:spMk id="34" creationId="{B9541E14-86D8-C2AA-3180-2ADEFF2073F3}"/>
          </ac:spMkLst>
        </pc:spChg>
        <pc:spChg chg="add mod">
          <ac:chgData name="Stefania Laneve" userId="8838809f-a6f0-48e4-a9cc-549ced0a4dc5" providerId="ADAL" clId="{CE9BB7ED-4DD4-4181-AFE2-F0A7B5206B70}" dt="2024-09-20T09:41:42.323" v="3029" actId="1076"/>
          <ac:spMkLst>
            <pc:docMk/>
            <pc:sldMk cId="3912873934" sldId="1013"/>
            <ac:spMk id="48" creationId="{7002C691-C38B-D6DF-1616-269C5FEF5306}"/>
          </ac:spMkLst>
        </pc:spChg>
        <pc:picChg chg="add mod modCrop">
          <ac:chgData name="Stefania Laneve" userId="8838809f-a6f0-48e4-a9cc-549ced0a4dc5" providerId="ADAL" clId="{CE9BB7ED-4DD4-4181-AFE2-F0A7B5206B70}" dt="2024-09-19T09:51:55.701" v="1873" actId="14100"/>
          <ac:picMkLst>
            <pc:docMk/>
            <pc:sldMk cId="3912873934" sldId="1013"/>
            <ac:picMk id="8" creationId="{C2D0E293-F7E5-C84D-FC56-AF89F1C1764A}"/>
          </ac:picMkLst>
        </pc:picChg>
        <pc:cxnChg chg="add del mod">
          <ac:chgData name="Stefania Laneve" userId="8838809f-a6f0-48e4-a9cc-549ced0a4dc5" providerId="ADAL" clId="{CE9BB7ED-4DD4-4181-AFE2-F0A7B5206B70}" dt="2024-09-19T09:49:49.894" v="1865" actId="478"/>
          <ac:cxnSpMkLst>
            <pc:docMk/>
            <pc:sldMk cId="3912873934" sldId="1013"/>
            <ac:cxnSpMk id="11" creationId="{CE4F02B6-2378-8F8F-E922-8F0F80CC1EF9}"/>
          </ac:cxnSpMkLst>
        </pc:cxnChg>
        <pc:cxnChg chg="add del mod">
          <ac:chgData name="Stefania Laneve" userId="8838809f-a6f0-48e4-a9cc-549ced0a4dc5" providerId="ADAL" clId="{CE9BB7ED-4DD4-4181-AFE2-F0A7B5206B70}" dt="2024-09-19T09:50:14.980" v="1867" actId="478"/>
          <ac:cxnSpMkLst>
            <pc:docMk/>
            <pc:sldMk cId="3912873934" sldId="1013"/>
            <ac:cxnSpMk id="13" creationId="{077A4BCC-2C91-C29D-F9DD-1CE0CCE8ED39}"/>
          </ac:cxnSpMkLst>
        </pc:cxnChg>
        <pc:cxnChg chg="add del mod">
          <ac:chgData name="Stefania Laneve" userId="8838809f-a6f0-48e4-a9cc-549ced0a4dc5" providerId="ADAL" clId="{CE9BB7ED-4DD4-4181-AFE2-F0A7B5206B70}" dt="2024-09-19T09:50:36.631" v="1869" actId="11529"/>
          <ac:cxnSpMkLst>
            <pc:docMk/>
            <pc:sldMk cId="3912873934" sldId="1013"/>
            <ac:cxnSpMk id="15" creationId="{C624978F-47F1-3880-03BC-3CC3BF9F546E}"/>
          </ac:cxnSpMkLst>
        </pc:cxnChg>
        <pc:cxnChg chg="add mod">
          <ac:chgData name="Stefania Laneve" userId="8838809f-a6f0-48e4-a9cc-549ced0a4dc5" providerId="ADAL" clId="{CE9BB7ED-4DD4-4181-AFE2-F0A7B5206B70}" dt="2024-09-20T09:38:18.092" v="2998" actId="14100"/>
          <ac:cxnSpMkLst>
            <pc:docMk/>
            <pc:sldMk cId="3912873934" sldId="1013"/>
            <ac:cxnSpMk id="17" creationId="{06088DB6-04AD-1F92-D414-3B493C93EFF0}"/>
          </ac:cxnSpMkLst>
        </pc:cxnChg>
        <pc:cxnChg chg="add del mod">
          <ac:chgData name="Stefania Laneve" userId="8838809f-a6f0-48e4-a9cc-549ced0a4dc5" providerId="ADAL" clId="{CE9BB7ED-4DD4-4181-AFE2-F0A7B5206B70}" dt="2024-09-19T10:01:04.919" v="2401" actId="478"/>
          <ac:cxnSpMkLst>
            <pc:docMk/>
            <pc:sldMk cId="3912873934" sldId="1013"/>
            <ac:cxnSpMk id="20" creationId="{3FD93861-A488-A005-49D1-09362F93D28E}"/>
          </ac:cxnSpMkLst>
        </pc:cxnChg>
        <pc:cxnChg chg="add mod">
          <ac:chgData name="Stefania Laneve" userId="8838809f-a6f0-48e4-a9cc-549ced0a4dc5" providerId="ADAL" clId="{CE9BB7ED-4DD4-4181-AFE2-F0A7B5206B70}" dt="2024-09-20T09:40:16.195" v="3015" actId="14100"/>
          <ac:cxnSpMkLst>
            <pc:docMk/>
            <pc:sldMk cId="3912873934" sldId="1013"/>
            <ac:cxnSpMk id="23" creationId="{C637ED3E-6BEC-5678-A446-FA089FFE00F0}"/>
          </ac:cxnSpMkLst>
        </pc:cxnChg>
        <pc:cxnChg chg="add mod">
          <ac:chgData name="Stefania Laneve" userId="8838809f-a6f0-48e4-a9cc-549ced0a4dc5" providerId="ADAL" clId="{CE9BB7ED-4DD4-4181-AFE2-F0A7B5206B70}" dt="2024-09-20T09:40:08.947" v="3013" actId="14100"/>
          <ac:cxnSpMkLst>
            <pc:docMk/>
            <pc:sldMk cId="3912873934" sldId="1013"/>
            <ac:cxnSpMk id="25" creationId="{C48F334A-449F-82EB-6A51-F016F6A28038}"/>
          </ac:cxnSpMkLst>
        </pc:cxnChg>
        <pc:cxnChg chg="add mod">
          <ac:chgData name="Stefania Laneve" userId="8838809f-a6f0-48e4-a9cc-549ced0a4dc5" providerId="ADAL" clId="{CE9BB7ED-4DD4-4181-AFE2-F0A7B5206B70}" dt="2024-09-20T09:38:32.588" v="3000" actId="14100"/>
          <ac:cxnSpMkLst>
            <pc:docMk/>
            <pc:sldMk cId="3912873934" sldId="1013"/>
            <ac:cxnSpMk id="30" creationId="{A21D3281-DE76-7BB0-B7C9-A406857D63DB}"/>
          </ac:cxnSpMkLst>
        </pc:cxnChg>
        <pc:cxnChg chg="add mod">
          <ac:chgData name="Stefania Laneve" userId="8838809f-a6f0-48e4-a9cc-549ced0a4dc5" providerId="ADAL" clId="{CE9BB7ED-4DD4-4181-AFE2-F0A7B5206B70}" dt="2024-09-20T09:40:30.555" v="3018" actId="14100"/>
          <ac:cxnSpMkLst>
            <pc:docMk/>
            <pc:sldMk cId="3912873934" sldId="1013"/>
            <ac:cxnSpMk id="33" creationId="{18F079E6-2152-C666-FE91-3C95ED43CEB3}"/>
          </ac:cxnSpMkLst>
        </pc:cxnChg>
        <pc:cxnChg chg="add mod">
          <ac:chgData name="Stefania Laneve" userId="8838809f-a6f0-48e4-a9cc-549ced0a4dc5" providerId="ADAL" clId="{CE9BB7ED-4DD4-4181-AFE2-F0A7B5206B70}" dt="2024-09-20T09:40:42.827" v="3020" actId="14100"/>
          <ac:cxnSpMkLst>
            <pc:docMk/>
            <pc:sldMk cId="3912873934" sldId="1013"/>
            <ac:cxnSpMk id="36" creationId="{00340027-92E8-729E-7ADE-B4F16B7569FB}"/>
          </ac:cxnSpMkLst>
        </pc:cxnChg>
        <pc:cxnChg chg="add mod">
          <ac:chgData name="Stefania Laneve" userId="8838809f-a6f0-48e4-a9cc-549ced0a4dc5" providerId="ADAL" clId="{CE9BB7ED-4DD4-4181-AFE2-F0A7B5206B70}" dt="2024-09-20T09:41:12.083" v="3027" actId="1076"/>
          <ac:cxnSpMkLst>
            <pc:docMk/>
            <pc:sldMk cId="3912873934" sldId="1013"/>
            <ac:cxnSpMk id="38" creationId="{55EFAE0E-E081-74C5-BB7F-EFB3B0767769}"/>
          </ac:cxnSpMkLst>
        </pc:cxnChg>
        <pc:cxnChg chg="add mod">
          <ac:chgData name="Stefania Laneve" userId="8838809f-a6f0-48e4-a9cc-549ced0a4dc5" providerId="ADAL" clId="{CE9BB7ED-4DD4-4181-AFE2-F0A7B5206B70}" dt="2024-09-20T09:41:08.483" v="3026" actId="1076"/>
          <ac:cxnSpMkLst>
            <pc:docMk/>
            <pc:sldMk cId="3912873934" sldId="1013"/>
            <ac:cxnSpMk id="41" creationId="{6ED99D7B-C014-3E01-C3C6-819955E36791}"/>
          </ac:cxnSpMkLst>
        </pc:cxnChg>
      </pc:sldChg>
      <pc:sldChg chg="modSp">
        <pc:chgData name="Stefania Laneve" userId="8838809f-a6f0-48e4-a9cc-549ced0a4dc5" providerId="ADAL" clId="{CE9BB7ED-4DD4-4181-AFE2-F0A7B5206B70}" dt="2024-09-20T14:08:24.054" v="3552" actId="20577"/>
        <pc:sldMkLst>
          <pc:docMk/>
          <pc:sldMk cId="4032213364" sldId="1014"/>
        </pc:sldMkLst>
        <pc:graphicFrameChg chg="mod">
          <ac:chgData name="Stefania Laneve" userId="8838809f-a6f0-48e4-a9cc-549ced0a4dc5" providerId="ADAL" clId="{CE9BB7ED-4DD4-4181-AFE2-F0A7B5206B70}" dt="2024-09-20T14:08:24.054" v="3552" actId="20577"/>
          <ac:graphicFrameMkLst>
            <pc:docMk/>
            <pc:sldMk cId="4032213364" sldId="1014"/>
            <ac:graphicFrameMk id="5" creationId="{7DEE5A91-F219-3CE6-FE67-0A9239B4C1A6}"/>
          </ac:graphicFrameMkLst>
        </pc:graphicFrameChg>
      </pc:sldChg>
      <pc:sldChg chg="modSp mod modNotesTx">
        <pc:chgData name="Stefania Laneve" userId="8838809f-a6f0-48e4-a9cc-549ced0a4dc5" providerId="ADAL" clId="{CE9BB7ED-4DD4-4181-AFE2-F0A7B5206B70}" dt="2024-09-20T14:09:48.911" v="3675" actId="20577"/>
        <pc:sldMkLst>
          <pc:docMk/>
          <pc:sldMk cId="3823331763" sldId="1015"/>
        </pc:sldMkLst>
        <pc:spChg chg="mod">
          <ac:chgData name="Stefania Laneve" userId="8838809f-a6f0-48e4-a9cc-549ced0a4dc5" providerId="ADAL" clId="{CE9BB7ED-4DD4-4181-AFE2-F0A7B5206B70}" dt="2024-09-20T14:09:02.393" v="3555" actId="313"/>
          <ac:spMkLst>
            <pc:docMk/>
            <pc:sldMk cId="3823331763" sldId="1015"/>
            <ac:spMk id="8" creationId="{EE60EA0A-0369-5B7A-EFD9-FE5A374B12CD}"/>
          </ac:spMkLst>
        </pc:spChg>
      </pc:sldChg>
      <pc:sldChg chg="modNotesTx">
        <pc:chgData name="Stefania Laneve" userId="8838809f-a6f0-48e4-a9cc-549ced0a4dc5" providerId="ADAL" clId="{CE9BB7ED-4DD4-4181-AFE2-F0A7B5206B70}" dt="2024-09-20T14:11:47.545" v="3759" actId="20577"/>
        <pc:sldMkLst>
          <pc:docMk/>
          <pc:sldMk cId="3805372126" sldId="1016"/>
        </pc:sldMkLst>
      </pc:sldChg>
      <pc:sldChg chg="modSp mod">
        <pc:chgData name="Stefania Laneve" userId="8838809f-a6f0-48e4-a9cc-549ced0a4dc5" providerId="ADAL" clId="{CE9BB7ED-4DD4-4181-AFE2-F0A7B5206B70}" dt="2024-09-20T09:35:46.986" v="2967" actId="20577"/>
        <pc:sldMkLst>
          <pc:docMk/>
          <pc:sldMk cId="194084708" sldId="1018"/>
        </pc:sldMkLst>
        <pc:spChg chg="mod">
          <ac:chgData name="Stefania Laneve" userId="8838809f-a6f0-48e4-a9cc-549ced0a4dc5" providerId="ADAL" clId="{CE9BB7ED-4DD4-4181-AFE2-F0A7B5206B70}" dt="2024-09-20T09:35:46.986" v="2967" actId="20577"/>
          <ac:spMkLst>
            <pc:docMk/>
            <pc:sldMk cId="194084708" sldId="1018"/>
            <ac:spMk id="2" creationId="{BB9854AB-6646-0606-54D5-C95B892584BE}"/>
          </ac:spMkLst>
        </pc:spChg>
      </pc:sldChg>
      <pc:sldChg chg="modSp mod">
        <pc:chgData name="Stefania Laneve" userId="8838809f-a6f0-48e4-a9cc-549ced0a4dc5" providerId="ADAL" clId="{CE9BB7ED-4DD4-4181-AFE2-F0A7B5206B70}" dt="2024-09-20T09:55:52.079" v="3212" actId="207"/>
        <pc:sldMkLst>
          <pc:docMk/>
          <pc:sldMk cId="964357178" sldId="1019"/>
        </pc:sldMkLst>
        <pc:graphicFrameChg chg="mod modGraphic">
          <ac:chgData name="Stefania Laneve" userId="8838809f-a6f0-48e4-a9cc-549ced0a4dc5" providerId="ADAL" clId="{CE9BB7ED-4DD4-4181-AFE2-F0A7B5206B70}" dt="2024-09-20T09:55:52.079" v="3212" actId="207"/>
          <ac:graphicFrameMkLst>
            <pc:docMk/>
            <pc:sldMk cId="964357178" sldId="1019"/>
            <ac:graphicFrameMk id="6" creationId="{ACEB760B-387A-35A8-F7C3-87A65490DA68}"/>
          </ac:graphicFrameMkLst>
        </pc:graphicFrameChg>
      </pc:sldChg>
      <pc:sldChg chg="delSp modSp add mod modNotesTx">
        <pc:chgData name="Stefania Laneve" userId="8838809f-a6f0-48e4-a9cc-549ced0a4dc5" providerId="ADAL" clId="{CE9BB7ED-4DD4-4181-AFE2-F0A7B5206B70}" dt="2024-09-20T14:17:56.556" v="3866" actId="478"/>
        <pc:sldMkLst>
          <pc:docMk/>
          <pc:sldMk cId="2623904300" sldId="1020"/>
        </pc:sldMkLst>
        <pc:spChg chg="mod">
          <ac:chgData name="Stefania Laneve" userId="8838809f-a6f0-48e4-a9cc-549ced0a4dc5" providerId="ADAL" clId="{CE9BB7ED-4DD4-4181-AFE2-F0A7B5206B70}" dt="2024-09-20T14:16:10.232" v="3811" actId="20577"/>
          <ac:spMkLst>
            <pc:docMk/>
            <pc:sldMk cId="2623904300" sldId="1020"/>
            <ac:spMk id="2" creationId="{396433C7-E0C9-62EB-2E48-23FED0AD9D2C}"/>
          </ac:spMkLst>
        </pc:spChg>
        <pc:spChg chg="mod">
          <ac:chgData name="Stefania Laneve" userId="8838809f-a6f0-48e4-a9cc-549ced0a4dc5" providerId="ADAL" clId="{CE9BB7ED-4DD4-4181-AFE2-F0A7B5206B70}" dt="2024-09-20T14:16:27.128" v="3831" actId="20577"/>
          <ac:spMkLst>
            <pc:docMk/>
            <pc:sldMk cId="2623904300" sldId="1020"/>
            <ac:spMk id="3" creationId="{2F4FB8EB-B750-BDBF-C842-4A386C17D206}"/>
          </ac:spMkLst>
        </pc:spChg>
        <pc:spChg chg="del mod">
          <ac:chgData name="Stefania Laneve" userId="8838809f-a6f0-48e4-a9cc-549ced0a4dc5" providerId="ADAL" clId="{CE9BB7ED-4DD4-4181-AFE2-F0A7B5206B70}" dt="2024-09-20T14:17:54.256" v="3865" actId="478"/>
          <ac:spMkLst>
            <pc:docMk/>
            <pc:sldMk cId="2623904300" sldId="1020"/>
            <ac:spMk id="8" creationId="{F9FFB396-85E4-E121-3C37-59EE4AC64A26}"/>
          </ac:spMkLst>
        </pc:spChg>
        <pc:spChg chg="del mod">
          <ac:chgData name="Stefania Laneve" userId="8838809f-a6f0-48e4-a9cc-549ced0a4dc5" providerId="ADAL" clId="{CE9BB7ED-4DD4-4181-AFE2-F0A7B5206B70}" dt="2024-09-20T14:17:56.556" v="3866" actId="478"/>
          <ac:spMkLst>
            <pc:docMk/>
            <pc:sldMk cId="2623904300" sldId="1020"/>
            <ac:spMk id="9" creationId="{10129224-B2E4-98BD-0348-2D17F4E6A926}"/>
          </ac:spMkLst>
        </pc:spChg>
        <pc:picChg chg="del">
          <ac:chgData name="Stefania Laneve" userId="8838809f-a6f0-48e4-a9cc-549ced0a4dc5" providerId="ADAL" clId="{CE9BB7ED-4DD4-4181-AFE2-F0A7B5206B70}" dt="2024-09-20T14:17:52.094" v="3864" actId="478"/>
          <ac:picMkLst>
            <pc:docMk/>
            <pc:sldMk cId="2623904300" sldId="1020"/>
            <ac:picMk id="11" creationId="{CF661877-AF61-0E3A-4F7B-EAD86FA584B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80000026_F1804D49.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80000027_B0C42C23.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Franklin Gothic Book" panose="020B0503020102020204" pitchFamily="34" charset="0"/>
              <a:ea typeface="+mn-ea"/>
              <a:cs typeface="+mn-cs"/>
            </a:defRPr>
          </a:pPr>
          <a:endParaRPr lang="it-IT"/>
        </a:p>
      </c:txPr>
    </c:title>
    <c:autoTitleDeleted val="0"/>
    <c:plotArea>
      <c:layout/>
      <c:barChart>
        <c:barDir val="col"/>
        <c:grouping val="clustered"/>
        <c:varyColors val="0"/>
        <c:ser>
          <c:idx val="0"/>
          <c:order val="0"/>
          <c:tx>
            <c:strRef>
              <c:f>Sheet1!$B$1</c:f>
              <c:strCache>
                <c:ptCount val="1"/>
                <c:pt idx="0">
                  <c:v>Series 1</c:v>
                </c:pt>
              </c:strCache>
            </c:strRef>
          </c:tx>
          <c:spPr>
            <a:solidFill>
              <a:srgbClr val="D8368E"/>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224-4149-B851-5B195F48453D}"/>
            </c:ext>
          </c:extLst>
        </c:ser>
        <c:ser>
          <c:idx val="1"/>
          <c:order val="1"/>
          <c:tx>
            <c:strRef>
              <c:f>Sheet1!$C$1</c:f>
              <c:strCache>
                <c:ptCount val="1"/>
                <c:pt idx="0">
                  <c:v>Series 2</c:v>
                </c:pt>
              </c:strCache>
            </c:strRef>
          </c:tx>
          <c:spPr>
            <a:solidFill>
              <a:srgbClr val="485AA7"/>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224-4149-B851-5B195F48453D}"/>
            </c:ext>
          </c:extLst>
        </c:ser>
        <c:ser>
          <c:idx val="2"/>
          <c:order val="2"/>
          <c:tx>
            <c:strRef>
              <c:f>Sheet1!$D$1</c:f>
              <c:strCache>
                <c:ptCount val="1"/>
                <c:pt idx="0">
                  <c:v>Series 3</c:v>
                </c:pt>
              </c:strCache>
            </c:strRef>
          </c:tx>
          <c:spPr>
            <a:solidFill>
              <a:srgbClr val="56C4C9"/>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224-4149-B851-5B195F48453D}"/>
            </c:ext>
          </c:extLst>
        </c:ser>
        <c:dLbls>
          <c:showLegendKey val="0"/>
          <c:showVal val="0"/>
          <c:showCatName val="0"/>
          <c:showSerName val="0"/>
          <c:showPercent val="0"/>
          <c:showBubbleSize val="0"/>
        </c:dLbls>
        <c:gapWidth val="219"/>
        <c:overlap val="-27"/>
        <c:axId val="322291536"/>
        <c:axId val="330442832"/>
      </c:barChart>
      <c:catAx>
        <c:axId val="32229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Medium" panose="020B0603020102020204" pitchFamily="34" charset="0"/>
                <a:ea typeface="+mn-ea"/>
                <a:cs typeface="+mn-cs"/>
              </a:defRPr>
            </a:pPr>
            <a:endParaRPr lang="it-IT"/>
          </a:p>
        </c:txPr>
        <c:crossAx val="330442832"/>
        <c:crosses val="autoZero"/>
        <c:auto val="1"/>
        <c:lblAlgn val="ctr"/>
        <c:lblOffset val="100"/>
        <c:noMultiLvlLbl val="0"/>
      </c:catAx>
      <c:valAx>
        <c:axId val="330442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Medium" panose="020B0603020102020204" pitchFamily="34" charset="0"/>
                <a:ea typeface="+mn-ea"/>
                <a:cs typeface="+mn-cs"/>
              </a:defRPr>
            </a:pPr>
            <a:endParaRPr lang="it-IT"/>
          </a:p>
        </c:txPr>
        <c:crossAx val="322291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Franklin Gothic Book" panose="020B0503020102020204" pitchFamily="34" charset="0"/>
              <a:ea typeface="+mn-ea"/>
              <a:cs typeface="+mn-cs"/>
            </a:defRPr>
          </a:pPr>
          <a:endParaRPr lang="it-IT"/>
        </a:p>
      </c:txPr>
    </c:title>
    <c:autoTitleDeleted val="0"/>
    <c:plotArea>
      <c:layout/>
      <c:pieChart>
        <c:varyColors val="1"/>
        <c:ser>
          <c:idx val="0"/>
          <c:order val="0"/>
          <c:tx>
            <c:strRef>
              <c:f>Sheet1!$B$1</c:f>
              <c:strCache>
                <c:ptCount val="1"/>
                <c:pt idx="0">
                  <c:v>Series 1</c:v>
                </c:pt>
              </c:strCache>
            </c:strRef>
          </c:tx>
          <c:dPt>
            <c:idx val="0"/>
            <c:bubble3D val="0"/>
            <c:spPr>
              <a:solidFill>
                <a:srgbClr val="D8368E"/>
              </a:solidFill>
              <a:ln w="19050">
                <a:solidFill>
                  <a:schemeClr val="lt1"/>
                </a:solidFill>
              </a:ln>
              <a:effectLst/>
            </c:spPr>
            <c:extLst>
              <c:ext xmlns:c16="http://schemas.microsoft.com/office/drawing/2014/chart" uri="{C3380CC4-5D6E-409C-BE32-E72D297353CC}">
                <c16:uniqueId val="{00000002-023F-4E19-B6B2-AA724051D380}"/>
              </c:ext>
            </c:extLst>
          </c:dPt>
          <c:dPt>
            <c:idx val="1"/>
            <c:bubble3D val="0"/>
            <c:spPr>
              <a:solidFill>
                <a:srgbClr val="485AA7"/>
              </a:solidFill>
              <a:ln w="19050">
                <a:solidFill>
                  <a:schemeClr val="lt1"/>
                </a:solidFill>
              </a:ln>
              <a:effectLst/>
            </c:spPr>
            <c:extLst>
              <c:ext xmlns:c16="http://schemas.microsoft.com/office/drawing/2014/chart" uri="{C3380CC4-5D6E-409C-BE32-E72D297353CC}">
                <c16:uniqueId val="{00000003-023F-4E19-B6B2-AA724051D380}"/>
              </c:ext>
            </c:extLst>
          </c:dPt>
          <c:dPt>
            <c:idx val="2"/>
            <c:bubble3D val="0"/>
            <c:spPr>
              <a:solidFill>
                <a:srgbClr val="56C4C9"/>
              </a:solidFill>
              <a:ln w="19050">
                <a:solidFill>
                  <a:schemeClr val="lt1"/>
                </a:solidFill>
              </a:ln>
              <a:effectLst/>
            </c:spPr>
            <c:extLst>
              <c:ext xmlns:c16="http://schemas.microsoft.com/office/drawing/2014/chart" uri="{C3380CC4-5D6E-409C-BE32-E72D297353CC}">
                <c16:uniqueId val="{00000004-023F-4E19-B6B2-AA724051D380}"/>
              </c:ext>
            </c:extLst>
          </c:dPt>
          <c:dPt>
            <c:idx val="3"/>
            <c:bubble3D val="0"/>
            <c:spPr>
              <a:solidFill>
                <a:srgbClr val="E6BC32"/>
              </a:solidFill>
              <a:ln w="19050">
                <a:solidFill>
                  <a:schemeClr val="lt1"/>
                </a:solidFill>
              </a:ln>
              <a:effectLst/>
            </c:spPr>
            <c:extLst>
              <c:ext xmlns:c16="http://schemas.microsoft.com/office/drawing/2014/chart" uri="{C3380CC4-5D6E-409C-BE32-E72D297353CC}">
                <c16:uniqueId val="{00000000-023F-4E19-B6B2-AA724051D380}"/>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224-4149-B851-5B195F48453D}"/>
            </c:ext>
          </c:extLst>
        </c:ser>
        <c:ser>
          <c:idx val="1"/>
          <c:order val="1"/>
          <c:tx>
            <c:strRef>
              <c:f>Sheet1!$C$1</c:f>
              <c:strCache>
                <c:ptCount val="1"/>
                <c:pt idx="0">
                  <c:v>Series 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6F48-4B9D-9D1A-B463C6CF7D7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B-6F48-4B9D-9D1A-B463C6CF7D7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D-6F48-4B9D-9D1A-B463C6CF7D7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F-6F48-4B9D-9D1A-B463C6CF7D7D}"/>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224-4149-B851-5B195F48453D}"/>
            </c:ext>
          </c:extLst>
        </c:ser>
        <c:ser>
          <c:idx val="2"/>
          <c:order val="2"/>
          <c:tx>
            <c:strRef>
              <c:f>Sheet1!$D$1</c:f>
              <c:strCache>
                <c:ptCount val="1"/>
                <c:pt idx="0">
                  <c:v>Series 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1-6F48-4B9D-9D1A-B463C6CF7D7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3-6F48-4B9D-9D1A-B463C6CF7D7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5-6F48-4B9D-9D1A-B463C6CF7D7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7-6F48-4B9D-9D1A-B463C6CF7D7D}"/>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224-4149-B851-5B195F48453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36_641EE73D.xml><?xml version="1.0" encoding="utf-8"?>
<p188:cmLst xmlns:a="http://schemas.openxmlformats.org/drawingml/2006/main" xmlns:r="http://schemas.openxmlformats.org/officeDocument/2006/relationships" xmlns:p188="http://schemas.microsoft.com/office/powerpoint/2018/8/main">
  <p188:cm id="{86EFAB8B-0CEC-4A81-A558-467755B414EA}" authorId="{1992AFC2-0329-1FD6-D1A4-DBB48EF9AE07}" status="resolved" created="2024-09-17T10:42:08.506" complete="100000">
    <ac:txMkLst xmlns:ac="http://schemas.microsoft.com/office/drawing/2013/main/command">
      <pc:docMk xmlns:pc="http://schemas.microsoft.com/office/powerpoint/2013/main/command"/>
      <pc:sldMk xmlns:pc="http://schemas.microsoft.com/office/powerpoint/2013/main/command" cId="1679746877" sldId="310"/>
      <ac:spMk id="5" creationId="{7B2092CA-9EC0-F350-14A4-9A9B8742D82C}"/>
      <ac:txMk cp="53" len="4">
        <ac:context len="106" hash="2134073242"/>
      </ac:txMk>
    </ac:txMkLst>
    <p188:pos x="5560218" y="297656"/>
    <p188:txBody>
      <a:bodyPr/>
      <a:lstStyle/>
      <a:p>
        <a:r>
          <a:rPr lang="it-IT"/>
          <a:t>project managers e poi APRE mettetelo per esteso </a:t>
        </a:r>
      </a:p>
    </p188:txBody>
  </p188:cm>
  <p188:cm id="{00D4EA6F-6911-4519-A5DC-A429163E1473}" authorId="{1992AFC2-0329-1FD6-D1A4-DBB48EF9AE07}" status="resolved" created="2024-09-17T10:43:15.898" complete="100000">
    <ac:txMkLst xmlns:ac="http://schemas.microsoft.com/office/drawing/2013/main/command">
      <pc:docMk xmlns:pc="http://schemas.microsoft.com/office/powerpoint/2013/main/command"/>
      <pc:sldMk xmlns:pc="http://schemas.microsoft.com/office/powerpoint/2013/main/command" cId="1679746877" sldId="310"/>
      <ac:spMk id="6" creationId="{2D815524-A43A-0F33-B4B0-9F9CE11934F0}"/>
      <ac:txMk cp="12" len="23">
        <ac:context len="36" hash="1524854812"/>
      </ac:txMk>
    </ac:txMkLst>
    <p188:pos x="1916906" y="690562"/>
    <p188:txBody>
      <a:bodyPr/>
      <a:lstStyle/>
      <a:p>
        <a:r>
          <a:rPr lang="it-IT"/>
          <a:t>citerei: second SLEs policy Brief</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FDA9E9-1D91-465F-B16C-CDB70FBA37E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it-IT"/>
        </a:p>
      </dgm:t>
    </dgm:pt>
    <dgm:pt modelId="{A5ABB42E-907E-41AB-A3F0-64FAD33C5D5E}">
      <dgm:prSet custT="1"/>
      <dgm:spPr>
        <a:solidFill>
          <a:srgbClr val="E3006D">
            <a:alpha val="90000"/>
            <a:tint val="40000"/>
            <a:hueOff val="0"/>
            <a:satOff val="0"/>
            <a:lumOff val="0"/>
            <a:alphaOff val="0"/>
          </a:srgbClr>
        </a:solidFill>
        <a:ln w="12700" cap="flat" cmpd="sng" algn="ctr">
          <a:solidFill>
            <a:srgbClr val="E3006D">
              <a:alpha val="90000"/>
              <a:tint val="40000"/>
              <a:hueOff val="0"/>
              <a:satOff val="0"/>
              <a:lumOff val="0"/>
              <a:alphaOff val="0"/>
            </a:srgbClr>
          </a:solidFill>
          <a:prstDash val="solid"/>
          <a:miter lim="800000"/>
        </a:ln>
        <a:effectLst/>
      </dgm:spPr>
      <dgm:t>
        <a:bodyPr spcFirstLastPara="0" vert="horz" wrap="square" lIns="19050" tIns="9525" rIns="0" bIns="9525" numCol="1" spcCol="1270" anchor="ctr" anchorCtr="0"/>
        <a:lstStyle/>
        <a:p>
          <a:pPr marL="0" lvl="0" indent="0" algn="ctr" defTabSz="666750">
            <a:lnSpc>
              <a:spcPct val="90000"/>
            </a:lnSpc>
            <a:spcBef>
              <a:spcPct val="0"/>
            </a:spcBef>
            <a:spcAft>
              <a:spcPct val="35000"/>
            </a:spcAft>
            <a:buNone/>
          </a:pPr>
          <a:r>
            <a:rPr lang="en-GB" sz="1600" b="1" i="0" kern="1200" noProof="0">
              <a:solidFill>
                <a:srgbClr val="D8368E"/>
              </a:solidFill>
              <a:latin typeface="Franklin Gothic Book" panose="020B0503020102020204" pitchFamily="34" charset="0"/>
              <a:ea typeface="+mn-ea"/>
              <a:cs typeface="+mn-cs"/>
            </a:rPr>
            <a:t>Preview</a:t>
          </a:r>
          <a:r>
            <a:rPr lang="en-GB" sz="1600" b="0" i="0" kern="1200" noProof="0">
              <a:solidFill>
                <a:schemeClr val="tx1"/>
              </a:solidFill>
              <a:latin typeface="Franklin Gothic Book" panose="020B0503020102020204" pitchFamily="34" charset="0"/>
              <a:ea typeface="+mn-ea"/>
              <a:cs typeface="+mn-cs"/>
            </a:rPr>
            <a:t> of the Policy Brief</a:t>
          </a:r>
        </a:p>
      </dgm:t>
    </dgm:pt>
    <dgm:pt modelId="{AA6C6702-1A24-41CC-8F73-FE9E5570C51D}" type="parTrans" cxnId="{4935EF71-35C5-4597-B7C2-38A516C76EDE}">
      <dgm:prSet/>
      <dgm:spPr/>
      <dgm:t>
        <a:bodyPr/>
        <a:lstStyle/>
        <a:p>
          <a:endParaRPr lang="it-IT"/>
        </a:p>
      </dgm:t>
    </dgm:pt>
    <dgm:pt modelId="{B6753088-3E71-4541-96AC-37EBEE039A1D}" type="sibTrans" cxnId="{4935EF71-35C5-4597-B7C2-38A516C76EDE}">
      <dgm:prSet/>
      <dgm:spPr/>
      <dgm:t>
        <a:bodyPr/>
        <a:lstStyle/>
        <a:p>
          <a:endParaRPr lang="it-IT"/>
        </a:p>
      </dgm:t>
    </dgm:pt>
    <dgm:pt modelId="{5529AA7F-2AFD-4CDD-B13E-D4D4C88AD597}">
      <dgm:prSet custT="1"/>
      <dgm:spPr/>
      <dgm:t>
        <a:bodyPr/>
        <a:lstStyle/>
        <a:p>
          <a:r>
            <a:rPr lang="en-GB" sz="1600" b="0" i="0" kern="1200" noProof="0">
              <a:solidFill>
                <a:srgbClr val="D8368E"/>
              </a:solidFill>
              <a:latin typeface="Franklin Gothic Book" panose="020B0503020102020204" pitchFamily="34" charset="0"/>
              <a:ea typeface="+mn-ea"/>
              <a:cs typeface="+mn-cs"/>
            </a:rPr>
            <a:t>Discussing</a:t>
          </a:r>
          <a:r>
            <a:rPr lang="en-GB" sz="1600" b="0" i="0" kern="1200" noProof="0">
              <a:solidFill>
                <a:srgbClr val="000000"/>
              </a:solidFill>
              <a:latin typeface="Franklin Gothic Book" panose="020B0503020102020204" pitchFamily="34" charset="0"/>
              <a:ea typeface="+mn-ea"/>
              <a:cs typeface="+mn-cs"/>
            </a:rPr>
            <a:t> and </a:t>
          </a:r>
          <a:r>
            <a:rPr lang="en-GB" sz="1600" b="0" i="0" kern="1200" noProof="0">
              <a:solidFill>
                <a:srgbClr val="D8368E"/>
              </a:solidFill>
              <a:latin typeface="Franklin Gothic Book" panose="020B0503020102020204" pitchFamily="34" charset="0"/>
              <a:ea typeface="+mn-ea"/>
              <a:cs typeface="+mn-cs"/>
            </a:rPr>
            <a:t>working on </a:t>
          </a:r>
          <a:r>
            <a:rPr lang="en-GB" sz="1600" b="0" i="0" kern="1200" noProof="0">
              <a:solidFill>
                <a:srgbClr val="000000"/>
              </a:solidFill>
              <a:latin typeface="Franklin Gothic Book" panose="020B0503020102020204" pitchFamily="34" charset="0"/>
              <a:ea typeface="+mn-ea"/>
              <a:cs typeface="+mn-cs"/>
            </a:rPr>
            <a:t>it through a </a:t>
          </a:r>
          <a:r>
            <a:rPr lang="en-GB" sz="1600" b="1" i="0" kern="1200" noProof="0">
              <a:solidFill>
                <a:srgbClr val="56C4C9"/>
              </a:solidFill>
              <a:latin typeface="Franklin Gothic Book" panose="020B0503020102020204" pitchFamily="34" charset="0"/>
              <a:ea typeface="+mn-ea"/>
              <a:cs typeface="+mn-cs"/>
            </a:rPr>
            <a:t>participatory approach </a:t>
          </a:r>
          <a:r>
            <a:rPr lang="en-GB" sz="1600" b="0" i="0" kern="1200" noProof="0">
              <a:solidFill>
                <a:srgbClr val="000000"/>
              </a:solidFill>
              <a:latin typeface="Franklin Gothic Book" panose="020B0503020102020204" pitchFamily="34" charset="0"/>
              <a:ea typeface="+mn-ea"/>
              <a:cs typeface="+mn-cs"/>
            </a:rPr>
            <a:t>involving various stakeholders</a:t>
          </a:r>
        </a:p>
      </dgm:t>
    </dgm:pt>
    <dgm:pt modelId="{7CB3EABF-90CE-4E31-87E2-A60520F7062E}" type="parTrans" cxnId="{3DB503B4-126F-4B3C-823A-E43208317409}">
      <dgm:prSet/>
      <dgm:spPr/>
      <dgm:t>
        <a:bodyPr/>
        <a:lstStyle/>
        <a:p>
          <a:endParaRPr lang="it-IT"/>
        </a:p>
      </dgm:t>
    </dgm:pt>
    <dgm:pt modelId="{97F23C23-80B3-491C-A171-63B216E0B2F4}" type="sibTrans" cxnId="{3DB503B4-126F-4B3C-823A-E43208317409}">
      <dgm:prSet/>
      <dgm:spPr/>
      <dgm:t>
        <a:bodyPr/>
        <a:lstStyle/>
        <a:p>
          <a:endParaRPr lang="it-IT"/>
        </a:p>
      </dgm:t>
    </dgm:pt>
    <dgm:pt modelId="{CAB72771-1F87-4554-976E-B898CA8B251A}">
      <dgm:prSet custT="1"/>
      <dgm:spPr/>
      <dgm:t>
        <a:bodyPr/>
        <a:lstStyle/>
        <a:p>
          <a:r>
            <a:rPr lang="en-GB" sz="1600" b="0" i="0" kern="1200" noProof="0">
              <a:solidFill>
                <a:srgbClr val="D8368E"/>
              </a:solidFill>
              <a:latin typeface="Franklin Gothic Book" panose="020B0503020102020204" pitchFamily="34" charset="0"/>
              <a:ea typeface="+mn-ea"/>
              <a:cs typeface="+mn-cs"/>
            </a:rPr>
            <a:t>Collecting </a:t>
          </a:r>
          <a:r>
            <a:rPr lang="en-GB" sz="1600" b="1" i="0" kern="1200" noProof="0">
              <a:solidFill>
                <a:srgbClr val="D8368E"/>
              </a:solidFill>
              <a:latin typeface="Franklin Gothic Book" panose="020B0503020102020204" pitchFamily="34" charset="0"/>
              <a:ea typeface="+mn-ea"/>
              <a:cs typeface="+mn-cs"/>
            </a:rPr>
            <a:t>inputs</a:t>
          </a:r>
          <a:r>
            <a:rPr lang="en-GB" sz="1600" b="0" i="0" kern="1200" noProof="0">
              <a:solidFill>
                <a:srgbClr val="D8368E"/>
              </a:solidFill>
              <a:latin typeface="Franklin Gothic Book" panose="020B0503020102020204" pitchFamily="34" charset="0"/>
              <a:ea typeface="+mn-ea"/>
              <a:cs typeface="+mn-cs"/>
            </a:rPr>
            <a:t> </a:t>
          </a:r>
          <a:r>
            <a:rPr lang="en-GB" sz="1600" b="0" i="0" kern="1200" noProof="0">
              <a:solidFill>
                <a:srgbClr val="000000"/>
              </a:solidFill>
              <a:latin typeface="Franklin Gothic Book" panose="020B0503020102020204" pitchFamily="34" charset="0"/>
              <a:ea typeface="+mn-ea"/>
              <a:cs typeface="+mn-cs"/>
            </a:rPr>
            <a:t>to finalise the </a:t>
          </a:r>
          <a:r>
            <a:rPr lang="en-GB" sz="1600" b="1" i="0" kern="1200" noProof="0">
              <a:solidFill>
                <a:srgbClr val="56C4C9"/>
              </a:solidFill>
              <a:latin typeface="Franklin Gothic Book" panose="020B0503020102020204" pitchFamily="34" charset="0"/>
              <a:ea typeface="+mn-ea"/>
              <a:cs typeface="+mn-cs"/>
            </a:rPr>
            <a:t>policy recommendations</a:t>
          </a:r>
        </a:p>
      </dgm:t>
    </dgm:pt>
    <dgm:pt modelId="{D6660EAB-A8BC-4840-B9EE-543704EBC91C}" type="parTrans" cxnId="{F5B0504F-96B0-48E8-98FC-C6E482062245}">
      <dgm:prSet/>
      <dgm:spPr/>
      <dgm:t>
        <a:bodyPr/>
        <a:lstStyle/>
        <a:p>
          <a:endParaRPr lang="it-IT"/>
        </a:p>
      </dgm:t>
    </dgm:pt>
    <dgm:pt modelId="{40FEE097-B44E-42E1-99E4-B19BDB6F50E8}" type="sibTrans" cxnId="{F5B0504F-96B0-48E8-98FC-C6E482062245}">
      <dgm:prSet/>
      <dgm:spPr/>
      <dgm:t>
        <a:bodyPr/>
        <a:lstStyle/>
        <a:p>
          <a:endParaRPr lang="it-IT"/>
        </a:p>
      </dgm:t>
    </dgm:pt>
    <dgm:pt modelId="{26A95674-4F4B-4FC1-850A-09AD40FD6753}">
      <dgm:prSet custT="1"/>
      <dgm:spPr/>
      <dgm:t>
        <a:bodyPr/>
        <a:lstStyle/>
        <a:p>
          <a:r>
            <a:rPr lang="en-GB" sz="1600" b="0" i="0" kern="1200" noProof="0">
              <a:solidFill>
                <a:srgbClr val="D8368E"/>
              </a:solidFill>
              <a:latin typeface="Franklin Gothic Book" panose="020B0503020102020204" pitchFamily="34" charset="0"/>
              <a:ea typeface="+mn-ea"/>
              <a:cs typeface="+mn-cs"/>
            </a:rPr>
            <a:t>Presentation</a:t>
          </a:r>
          <a:r>
            <a:rPr lang="en-GB" sz="1600" b="0" i="0" kern="1200" noProof="0">
              <a:solidFill>
                <a:srgbClr val="000000"/>
              </a:solidFill>
              <a:latin typeface="Franklin Gothic Book" panose="020B0503020102020204" pitchFamily="34" charset="0"/>
              <a:ea typeface="+mn-ea"/>
              <a:cs typeface="+mn-cs"/>
            </a:rPr>
            <a:t> of the finalised Policy Brief </a:t>
          </a:r>
          <a:r>
            <a:rPr lang="en-GB" sz="1600" b="1" i="0" kern="1200" noProof="0">
              <a:solidFill>
                <a:srgbClr val="D8368E"/>
              </a:solidFill>
              <a:latin typeface="Franklin Gothic Book" panose="020B0503020102020204" pitchFamily="34" charset="0"/>
              <a:ea typeface="+mn-ea"/>
              <a:cs typeface="+mn-cs"/>
            </a:rPr>
            <a:t>to the EC </a:t>
          </a:r>
        </a:p>
      </dgm:t>
    </dgm:pt>
    <dgm:pt modelId="{36498706-634E-4FDB-AB93-8B47C835FE98}" type="parTrans" cxnId="{8B1AC885-A0E8-4381-8309-B47EF2E14FB8}">
      <dgm:prSet/>
      <dgm:spPr/>
      <dgm:t>
        <a:bodyPr/>
        <a:lstStyle/>
        <a:p>
          <a:endParaRPr lang="it-IT"/>
        </a:p>
      </dgm:t>
    </dgm:pt>
    <dgm:pt modelId="{82A455EE-B929-4FAA-A597-25CC070436A6}" type="sibTrans" cxnId="{8B1AC885-A0E8-4381-8309-B47EF2E14FB8}">
      <dgm:prSet/>
      <dgm:spPr/>
      <dgm:t>
        <a:bodyPr/>
        <a:lstStyle/>
        <a:p>
          <a:endParaRPr lang="it-IT"/>
        </a:p>
      </dgm:t>
    </dgm:pt>
    <dgm:pt modelId="{5BBE8839-3D00-4F24-B96D-63611D50B4D6}" type="pres">
      <dgm:prSet presAssocID="{99FDA9E9-1D91-465F-B16C-CDB70FBA37E0}" presName="Name0" presStyleCnt="0">
        <dgm:presLayoutVars>
          <dgm:chPref val="3"/>
          <dgm:dir/>
          <dgm:animLvl val="lvl"/>
          <dgm:resizeHandles/>
        </dgm:presLayoutVars>
      </dgm:prSet>
      <dgm:spPr/>
    </dgm:pt>
    <dgm:pt modelId="{6529F4FB-EF0A-455C-9819-E32A20D9294B}" type="pres">
      <dgm:prSet presAssocID="{A5ABB42E-907E-41AB-A3F0-64FAD33C5D5E}" presName="horFlow" presStyleCnt="0"/>
      <dgm:spPr/>
    </dgm:pt>
    <dgm:pt modelId="{A3433CE1-075A-44B9-B724-A8EEE7522EC4}" type="pres">
      <dgm:prSet presAssocID="{A5ABB42E-907E-41AB-A3F0-64FAD33C5D5E}" presName="bigChev" presStyleLbl="node1" presStyleIdx="0" presStyleCnt="1" custScaleX="80016" custScaleY="80299"/>
      <dgm:spPr>
        <a:xfrm>
          <a:off x="6767" y="321270"/>
          <a:ext cx="3471960" cy="1388784"/>
        </a:xfrm>
        <a:prstGeom prst="chevron">
          <a:avLst/>
        </a:prstGeom>
      </dgm:spPr>
    </dgm:pt>
    <dgm:pt modelId="{C09C6B19-2C3C-44B2-AC3E-EEB40032CDB9}" type="pres">
      <dgm:prSet presAssocID="{7CB3EABF-90CE-4E31-87E2-A60520F7062E}" presName="parTrans" presStyleCnt="0"/>
      <dgm:spPr/>
    </dgm:pt>
    <dgm:pt modelId="{E13FC691-C99D-466E-9E71-19A3589F0EA3}" type="pres">
      <dgm:prSet presAssocID="{5529AA7F-2AFD-4CDD-B13E-D4D4C88AD597}" presName="node" presStyleLbl="alignAccFollowNode1" presStyleIdx="0" presStyleCnt="3">
        <dgm:presLayoutVars>
          <dgm:bulletEnabled val="1"/>
        </dgm:presLayoutVars>
      </dgm:prSet>
      <dgm:spPr/>
    </dgm:pt>
    <dgm:pt modelId="{4C0C382A-ECAF-47CF-B369-C1FE3BC5EF37}" type="pres">
      <dgm:prSet presAssocID="{97F23C23-80B3-491C-A171-63B216E0B2F4}" presName="sibTrans" presStyleCnt="0"/>
      <dgm:spPr/>
    </dgm:pt>
    <dgm:pt modelId="{83783864-FD70-4D8A-8105-93ADF4E9BACA}" type="pres">
      <dgm:prSet presAssocID="{CAB72771-1F87-4554-976E-B898CA8B251A}" presName="node" presStyleLbl="alignAccFollowNode1" presStyleIdx="1" presStyleCnt="3">
        <dgm:presLayoutVars>
          <dgm:bulletEnabled val="1"/>
        </dgm:presLayoutVars>
      </dgm:prSet>
      <dgm:spPr/>
    </dgm:pt>
    <dgm:pt modelId="{861B134A-A8F1-4506-BB2A-008571EF2BA9}" type="pres">
      <dgm:prSet presAssocID="{40FEE097-B44E-42E1-99E4-B19BDB6F50E8}" presName="sibTrans" presStyleCnt="0"/>
      <dgm:spPr/>
    </dgm:pt>
    <dgm:pt modelId="{AF2C1808-8953-4210-B4CC-02C58AF639B7}" type="pres">
      <dgm:prSet presAssocID="{26A95674-4F4B-4FC1-850A-09AD40FD6753}" presName="node" presStyleLbl="alignAccFollowNode1" presStyleIdx="2" presStyleCnt="3">
        <dgm:presLayoutVars>
          <dgm:bulletEnabled val="1"/>
        </dgm:presLayoutVars>
      </dgm:prSet>
      <dgm:spPr/>
    </dgm:pt>
  </dgm:ptLst>
  <dgm:cxnLst>
    <dgm:cxn modelId="{542EC707-6198-4FB0-88EC-AB3A3084F982}" type="presOf" srcId="{CAB72771-1F87-4554-976E-B898CA8B251A}" destId="{83783864-FD70-4D8A-8105-93ADF4E9BACA}" srcOrd="0" destOrd="0" presId="urn:microsoft.com/office/officeart/2005/8/layout/lProcess3"/>
    <dgm:cxn modelId="{CE862D21-C0EB-4A0F-AACE-3F52D8104C4D}" type="presOf" srcId="{5529AA7F-2AFD-4CDD-B13E-D4D4C88AD597}" destId="{E13FC691-C99D-466E-9E71-19A3589F0EA3}" srcOrd="0" destOrd="0" presId="urn:microsoft.com/office/officeart/2005/8/layout/lProcess3"/>
    <dgm:cxn modelId="{1C2BB94D-4C4B-4F4D-AD63-A37A2E547F58}" type="presOf" srcId="{99FDA9E9-1D91-465F-B16C-CDB70FBA37E0}" destId="{5BBE8839-3D00-4F24-B96D-63611D50B4D6}" srcOrd="0" destOrd="0" presId="urn:microsoft.com/office/officeart/2005/8/layout/lProcess3"/>
    <dgm:cxn modelId="{F5B0504F-96B0-48E8-98FC-C6E482062245}" srcId="{A5ABB42E-907E-41AB-A3F0-64FAD33C5D5E}" destId="{CAB72771-1F87-4554-976E-B898CA8B251A}" srcOrd="1" destOrd="0" parTransId="{D6660EAB-A8BC-4840-B9EE-543704EBC91C}" sibTransId="{40FEE097-B44E-42E1-99E4-B19BDB6F50E8}"/>
    <dgm:cxn modelId="{4935EF71-35C5-4597-B7C2-38A516C76EDE}" srcId="{99FDA9E9-1D91-465F-B16C-CDB70FBA37E0}" destId="{A5ABB42E-907E-41AB-A3F0-64FAD33C5D5E}" srcOrd="0" destOrd="0" parTransId="{AA6C6702-1A24-41CC-8F73-FE9E5570C51D}" sibTransId="{B6753088-3E71-4541-96AC-37EBEE039A1D}"/>
    <dgm:cxn modelId="{8B1AC885-A0E8-4381-8309-B47EF2E14FB8}" srcId="{A5ABB42E-907E-41AB-A3F0-64FAD33C5D5E}" destId="{26A95674-4F4B-4FC1-850A-09AD40FD6753}" srcOrd="2" destOrd="0" parTransId="{36498706-634E-4FDB-AB93-8B47C835FE98}" sibTransId="{82A455EE-B929-4FAA-A597-25CC070436A6}"/>
    <dgm:cxn modelId="{E11F5C97-FC97-4FEC-8811-A9ABCFD1BC5C}" type="presOf" srcId="{A5ABB42E-907E-41AB-A3F0-64FAD33C5D5E}" destId="{A3433CE1-075A-44B9-B724-A8EEE7522EC4}" srcOrd="0" destOrd="0" presId="urn:microsoft.com/office/officeart/2005/8/layout/lProcess3"/>
    <dgm:cxn modelId="{3DB503B4-126F-4B3C-823A-E43208317409}" srcId="{A5ABB42E-907E-41AB-A3F0-64FAD33C5D5E}" destId="{5529AA7F-2AFD-4CDD-B13E-D4D4C88AD597}" srcOrd="0" destOrd="0" parTransId="{7CB3EABF-90CE-4E31-87E2-A60520F7062E}" sibTransId="{97F23C23-80B3-491C-A171-63B216E0B2F4}"/>
    <dgm:cxn modelId="{D2C278CE-3CC6-4D53-BE69-B15004D70028}" type="presOf" srcId="{26A95674-4F4B-4FC1-850A-09AD40FD6753}" destId="{AF2C1808-8953-4210-B4CC-02C58AF639B7}" srcOrd="0" destOrd="0" presId="urn:microsoft.com/office/officeart/2005/8/layout/lProcess3"/>
    <dgm:cxn modelId="{4A232200-1E17-4F08-9874-E38D35CD7AEA}" type="presParOf" srcId="{5BBE8839-3D00-4F24-B96D-63611D50B4D6}" destId="{6529F4FB-EF0A-455C-9819-E32A20D9294B}" srcOrd="0" destOrd="0" presId="urn:microsoft.com/office/officeart/2005/8/layout/lProcess3"/>
    <dgm:cxn modelId="{CFA4965B-8CB4-4337-99CC-4EFCEF7F13F1}" type="presParOf" srcId="{6529F4FB-EF0A-455C-9819-E32A20D9294B}" destId="{A3433CE1-075A-44B9-B724-A8EEE7522EC4}" srcOrd="0" destOrd="0" presId="urn:microsoft.com/office/officeart/2005/8/layout/lProcess3"/>
    <dgm:cxn modelId="{E7A950F3-FA92-4B30-895E-B102DD5D88B8}" type="presParOf" srcId="{6529F4FB-EF0A-455C-9819-E32A20D9294B}" destId="{C09C6B19-2C3C-44B2-AC3E-EEB40032CDB9}" srcOrd="1" destOrd="0" presId="urn:microsoft.com/office/officeart/2005/8/layout/lProcess3"/>
    <dgm:cxn modelId="{C16DE4ED-A9AB-4473-B05C-E475F16BFB0A}" type="presParOf" srcId="{6529F4FB-EF0A-455C-9819-E32A20D9294B}" destId="{E13FC691-C99D-466E-9E71-19A3589F0EA3}" srcOrd="2" destOrd="0" presId="urn:microsoft.com/office/officeart/2005/8/layout/lProcess3"/>
    <dgm:cxn modelId="{D9921841-671E-4623-AF12-CBEF4AEE82BC}" type="presParOf" srcId="{6529F4FB-EF0A-455C-9819-E32A20D9294B}" destId="{4C0C382A-ECAF-47CF-B369-C1FE3BC5EF37}" srcOrd="3" destOrd="0" presId="urn:microsoft.com/office/officeart/2005/8/layout/lProcess3"/>
    <dgm:cxn modelId="{E65E4E7A-68EC-4C30-B5E9-2CA790D587D5}" type="presParOf" srcId="{6529F4FB-EF0A-455C-9819-E32A20D9294B}" destId="{83783864-FD70-4D8A-8105-93ADF4E9BACA}" srcOrd="4" destOrd="0" presId="urn:microsoft.com/office/officeart/2005/8/layout/lProcess3"/>
    <dgm:cxn modelId="{5EF7F45B-033C-4BFA-A863-E628E9A9C1AF}" type="presParOf" srcId="{6529F4FB-EF0A-455C-9819-E32A20D9294B}" destId="{861B134A-A8F1-4506-BB2A-008571EF2BA9}" srcOrd="5" destOrd="0" presId="urn:microsoft.com/office/officeart/2005/8/layout/lProcess3"/>
    <dgm:cxn modelId="{3F89A0EC-C8F5-4725-8226-B59CAE536962}" type="presParOf" srcId="{6529F4FB-EF0A-455C-9819-E32A20D9294B}" destId="{AF2C1808-8953-4210-B4CC-02C58AF639B7}"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FD16F8-BBAA-48B5-8B98-7FC1DBD7E13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it-IT"/>
        </a:p>
      </dgm:t>
    </dgm:pt>
    <dgm:pt modelId="{A410E8CE-FB16-450A-9C4B-A47D698BE413}">
      <dgm:prSet custT="1"/>
      <dgm:spPr/>
      <dgm:t>
        <a:bodyPr/>
        <a:lstStyle/>
        <a:p>
          <a:pPr algn="l"/>
          <a:r>
            <a:rPr lang="en-US" sz="1600" b="1" i="0" u="sng">
              <a:solidFill>
                <a:schemeClr val="bg1"/>
              </a:solidFill>
            </a:rPr>
            <a:t>EU LEVEL</a:t>
          </a:r>
        </a:p>
        <a:p>
          <a:pPr algn="l"/>
          <a:r>
            <a:rPr lang="en-US" sz="1400" b="1" i="0"/>
            <a:t>- </a:t>
          </a:r>
          <a:r>
            <a:rPr lang="en-US" sz="1400" b="0" i="0"/>
            <a:t>Policy support and guidance to national ministries on OS in science education</a:t>
          </a:r>
        </a:p>
        <a:p>
          <a:pPr algn="l"/>
          <a:r>
            <a:rPr lang="en-US" sz="1400" b="0" i="0"/>
            <a:t>- Mainstream existing approaches on OS and STE(A)M</a:t>
          </a:r>
        </a:p>
        <a:p>
          <a:pPr algn="l"/>
          <a:r>
            <a:rPr lang="en-US" sz="1400" b="0" i="0"/>
            <a:t>- Coordinated Approach between DGs to align EU-funded projects with broader holistic approaches</a:t>
          </a:r>
          <a:endParaRPr lang="it-IT" sz="1400" b="0"/>
        </a:p>
      </dgm:t>
    </dgm:pt>
    <dgm:pt modelId="{9C69A58C-7309-4A69-A1E7-12C53A531749}" type="parTrans" cxnId="{80D37AF1-7331-4175-B2A5-24A7DC3BF80C}">
      <dgm:prSet/>
      <dgm:spPr/>
      <dgm:t>
        <a:bodyPr/>
        <a:lstStyle/>
        <a:p>
          <a:endParaRPr lang="it-IT"/>
        </a:p>
      </dgm:t>
    </dgm:pt>
    <dgm:pt modelId="{A617C540-0CA0-4642-AF6C-FF6748833B92}" type="sibTrans" cxnId="{80D37AF1-7331-4175-B2A5-24A7DC3BF80C}">
      <dgm:prSet/>
      <dgm:spPr/>
      <dgm:t>
        <a:bodyPr/>
        <a:lstStyle/>
        <a:p>
          <a:endParaRPr lang="it-IT"/>
        </a:p>
      </dgm:t>
    </dgm:pt>
    <dgm:pt modelId="{2AA73A23-03BD-43D6-9A41-1180E4454091}">
      <dgm:prSet custT="1"/>
      <dgm:spPr>
        <a:solidFill>
          <a:srgbClr val="E6BC32"/>
        </a:solidFill>
      </dgm:spPr>
      <dgm:t>
        <a:bodyPr/>
        <a:lstStyle/>
        <a:p>
          <a:pPr algn="l"/>
          <a:r>
            <a:rPr lang="en-US" sz="1600" b="1" i="0" u="sng"/>
            <a:t>NATIONAL LEVEL</a:t>
          </a:r>
        </a:p>
        <a:p>
          <a:pPr algn="l"/>
          <a:r>
            <a:rPr lang="it-IT" sz="1400" b="0"/>
            <a:t>- Formulate national STEM/STE(A)M policies</a:t>
          </a:r>
        </a:p>
        <a:p>
          <a:pPr algn="l"/>
          <a:r>
            <a:rPr lang="it-IT" sz="1400" b="0"/>
            <a:t>- Integrate OS in the curricula</a:t>
          </a:r>
        </a:p>
        <a:p>
          <a:pPr algn="l"/>
          <a:r>
            <a:rPr lang="it-IT" sz="1400" b="0"/>
            <a:t>- Boost funding for school </a:t>
          </a:r>
          <a:r>
            <a:rPr lang="it-IT" sz="1400" b="0" err="1"/>
            <a:t>collaboration</a:t>
          </a:r>
          <a:endParaRPr lang="it-IT" sz="1400" b="0"/>
        </a:p>
      </dgm:t>
    </dgm:pt>
    <dgm:pt modelId="{728C9D32-D820-478A-B16D-B748D522A4F0}" type="parTrans" cxnId="{2582A624-2970-4432-9559-C749221F0549}">
      <dgm:prSet/>
      <dgm:spPr/>
      <dgm:t>
        <a:bodyPr/>
        <a:lstStyle/>
        <a:p>
          <a:endParaRPr lang="it-IT"/>
        </a:p>
      </dgm:t>
    </dgm:pt>
    <dgm:pt modelId="{9651484E-FF4F-4D33-90CF-437D772605F5}" type="sibTrans" cxnId="{2582A624-2970-4432-9559-C749221F0549}">
      <dgm:prSet/>
      <dgm:spPr/>
      <dgm:t>
        <a:bodyPr/>
        <a:lstStyle/>
        <a:p>
          <a:endParaRPr lang="it-IT"/>
        </a:p>
      </dgm:t>
    </dgm:pt>
    <dgm:pt modelId="{984ACE28-843F-4BC9-B281-63252A55FD0A}">
      <dgm:prSet custT="1"/>
      <dgm:spPr>
        <a:solidFill>
          <a:srgbClr val="56C4C9"/>
        </a:solidFill>
      </dgm:spPr>
      <dgm:t>
        <a:bodyPr/>
        <a:lstStyle/>
        <a:p>
          <a:pPr algn="l"/>
          <a:r>
            <a:rPr lang="en-US" sz="1400" b="1" i="0" u="sng"/>
            <a:t>EDUCATION AUTHORITY</a:t>
          </a:r>
        </a:p>
        <a:p>
          <a:pPr algn="l"/>
          <a:r>
            <a:rPr lang="it-IT" sz="1400" b="0"/>
            <a:t>- </a:t>
          </a:r>
          <a:r>
            <a:rPr lang="it-IT" sz="1400" b="0" err="1"/>
            <a:t>Develop</a:t>
          </a:r>
          <a:r>
            <a:rPr lang="it-IT" sz="1400" b="0"/>
            <a:t> a </a:t>
          </a:r>
          <a:r>
            <a:rPr lang="it-IT" sz="1400" b="0" err="1"/>
            <a:t>shared</a:t>
          </a:r>
          <a:r>
            <a:rPr lang="it-IT" sz="1400" b="0"/>
            <a:t> vision and goals for STE(A)M </a:t>
          </a:r>
          <a:r>
            <a:rPr lang="it-IT" sz="1400" b="0" err="1"/>
            <a:t>education</a:t>
          </a:r>
          <a:endParaRPr lang="it-IT" sz="1400" b="0"/>
        </a:p>
        <a:p>
          <a:pPr algn="l"/>
          <a:r>
            <a:rPr lang="it-IT" sz="1400" b="0"/>
            <a:t>- </a:t>
          </a:r>
          <a:r>
            <a:rPr lang="it-IT" sz="1400" b="0" err="1"/>
            <a:t>Promote</a:t>
          </a:r>
          <a:r>
            <a:rPr lang="it-IT" sz="1400" b="0"/>
            <a:t> </a:t>
          </a:r>
          <a:r>
            <a:rPr lang="it-IT" sz="1400" b="0" err="1"/>
            <a:t>female</a:t>
          </a:r>
          <a:r>
            <a:rPr lang="it-IT" sz="1400" b="0"/>
            <a:t> </a:t>
          </a:r>
          <a:r>
            <a:rPr lang="it-IT" sz="1400" b="0" err="1"/>
            <a:t>role</a:t>
          </a:r>
          <a:r>
            <a:rPr lang="it-IT" sz="1400" b="0"/>
            <a:t> models in STEM</a:t>
          </a:r>
        </a:p>
        <a:p>
          <a:pPr algn="l"/>
          <a:r>
            <a:rPr lang="it-IT" sz="1400" b="0"/>
            <a:t>- co-create policies with </a:t>
          </a:r>
          <a:r>
            <a:rPr lang="it-IT" sz="1400" b="0" err="1"/>
            <a:t>relevant</a:t>
          </a:r>
          <a:r>
            <a:rPr lang="it-IT" sz="1400" b="0"/>
            <a:t> stakeholders to include funding for curriculum </a:t>
          </a:r>
          <a:r>
            <a:rPr lang="it-IT" sz="1400" b="0" err="1"/>
            <a:t>development</a:t>
          </a:r>
          <a:r>
            <a:rPr lang="it-IT" sz="1400" b="0"/>
            <a:t>, CPD, school facilities and </a:t>
          </a:r>
          <a:r>
            <a:rPr lang="it-IT" sz="1400" b="0" err="1"/>
            <a:t>raising</a:t>
          </a:r>
          <a:r>
            <a:rPr lang="it-IT" sz="1400" b="0"/>
            <a:t> public </a:t>
          </a:r>
          <a:r>
            <a:rPr lang="it-IT" sz="1400" b="0" err="1"/>
            <a:t>awareness</a:t>
          </a:r>
          <a:r>
            <a:rPr lang="it-IT" sz="1400" b="0"/>
            <a:t> </a:t>
          </a:r>
          <a:r>
            <a:rPr lang="it-IT" sz="1400" b="0" err="1"/>
            <a:t>around</a:t>
          </a:r>
          <a:r>
            <a:rPr lang="it-IT" sz="1400" b="0"/>
            <a:t> OS and STE(A)M</a:t>
          </a:r>
        </a:p>
      </dgm:t>
    </dgm:pt>
    <dgm:pt modelId="{642BC67C-983B-4941-B8DD-8B490CE6E5C4}" type="parTrans" cxnId="{D4A41288-CE1D-4C67-A84C-CA17BDCB53AE}">
      <dgm:prSet/>
      <dgm:spPr/>
      <dgm:t>
        <a:bodyPr/>
        <a:lstStyle/>
        <a:p>
          <a:endParaRPr lang="it-IT"/>
        </a:p>
      </dgm:t>
    </dgm:pt>
    <dgm:pt modelId="{373EE5B7-AC3F-41C2-811D-2461D06C1EF9}" type="sibTrans" cxnId="{D4A41288-CE1D-4C67-A84C-CA17BDCB53AE}">
      <dgm:prSet/>
      <dgm:spPr/>
      <dgm:t>
        <a:bodyPr/>
        <a:lstStyle/>
        <a:p>
          <a:endParaRPr lang="it-IT"/>
        </a:p>
      </dgm:t>
    </dgm:pt>
    <dgm:pt modelId="{6498EA72-0828-4217-A229-B1F8549E309A}">
      <dgm:prSet custT="1"/>
      <dgm:spPr>
        <a:solidFill>
          <a:srgbClr val="485AA7"/>
        </a:solidFill>
      </dgm:spPr>
      <dgm:t>
        <a:bodyPr/>
        <a:lstStyle/>
        <a:p>
          <a:pPr algn="l"/>
          <a:r>
            <a:rPr lang="en-US" sz="1400" b="1" i="0" u="sng"/>
            <a:t>EDUCATIONAL PRACTICE &amp; EDUCATOR LEVEL</a:t>
          </a:r>
        </a:p>
        <a:p>
          <a:pPr algn="l"/>
          <a:r>
            <a:rPr lang="en-US" sz="1400" b="0" i="0"/>
            <a:t>- Implement innovative learning approaches merging STEM, humanities and other subjects</a:t>
          </a:r>
        </a:p>
        <a:p>
          <a:pPr algn="l"/>
          <a:r>
            <a:rPr lang="en-US" sz="1400" b="0" i="0"/>
            <a:t>- </a:t>
          </a:r>
          <a:r>
            <a:rPr lang="en-US" sz="1400" b="0" i="0" err="1"/>
            <a:t>Maximise</a:t>
          </a:r>
          <a:r>
            <a:rPr lang="en-US" sz="1400" b="0" i="0"/>
            <a:t> the use of existing OS and STE(A)M resources available on European platforms</a:t>
          </a:r>
        </a:p>
        <a:p>
          <a:pPr algn="l"/>
          <a:r>
            <a:rPr lang="en-US" sz="1400" b="0" i="0"/>
            <a:t>- Cultivate collaborative school partnerships with community </a:t>
          </a:r>
          <a:r>
            <a:rPr lang="en-US" sz="1400" b="0" i="0" err="1"/>
            <a:t>organisations</a:t>
          </a:r>
          <a:endParaRPr lang="it-IT" sz="1400" b="0"/>
        </a:p>
      </dgm:t>
    </dgm:pt>
    <dgm:pt modelId="{EDE0B1E7-6311-4682-A508-2F023E49B78B}" type="parTrans" cxnId="{90CED1E4-3824-4A13-AD03-69281451A0CC}">
      <dgm:prSet/>
      <dgm:spPr/>
      <dgm:t>
        <a:bodyPr/>
        <a:lstStyle/>
        <a:p>
          <a:endParaRPr lang="it-IT"/>
        </a:p>
      </dgm:t>
    </dgm:pt>
    <dgm:pt modelId="{C41A0A0D-BF3D-406D-B320-0854194A9663}" type="sibTrans" cxnId="{90CED1E4-3824-4A13-AD03-69281451A0CC}">
      <dgm:prSet/>
      <dgm:spPr/>
      <dgm:t>
        <a:bodyPr/>
        <a:lstStyle/>
        <a:p>
          <a:endParaRPr lang="it-IT"/>
        </a:p>
      </dgm:t>
    </dgm:pt>
    <dgm:pt modelId="{9AEC6898-BE15-491A-839E-FA9B6965A9AF}" type="pres">
      <dgm:prSet presAssocID="{F8FD16F8-BBAA-48B5-8B98-7FC1DBD7E131}" presName="matrix" presStyleCnt="0">
        <dgm:presLayoutVars>
          <dgm:chMax val="1"/>
          <dgm:dir/>
          <dgm:resizeHandles val="exact"/>
        </dgm:presLayoutVars>
      </dgm:prSet>
      <dgm:spPr/>
    </dgm:pt>
    <dgm:pt modelId="{2BD18C2B-BCF0-494F-B1BF-4D8BCC9468DC}" type="pres">
      <dgm:prSet presAssocID="{F8FD16F8-BBAA-48B5-8B98-7FC1DBD7E131}" presName="diamond" presStyleLbl="bgShp" presStyleIdx="0" presStyleCnt="1"/>
      <dgm:spPr>
        <a:noFill/>
      </dgm:spPr>
    </dgm:pt>
    <dgm:pt modelId="{CD75BD90-35E5-4AA9-86A0-53AD49D66DFC}" type="pres">
      <dgm:prSet presAssocID="{F8FD16F8-BBAA-48B5-8B98-7FC1DBD7E131}" presName="quad1" presStyleLbl="node1" presStyleIdx="0" presStyleCnt="4" custScaleX="318540" custScaleY="104043" custLinFactX="-22886" custLinFactNeighborX="-100000" custLinFactNeighborY="-16922">
        <dgm:presLayoutVars>
          <dgm:chMax val="0"/>
          <dgm:chPref val="0"/>
          <dgm:bulletEnabled val="1"/>
        </dgm:presLayoutVars>
      </dgm:prSet>
      <dgm:spPr/>
    </dgm:pt>
    <dgm:pt modelId="{B71E9371-5DC2-4F81-B774-BD12C7E44D0D}" type="pres">
      <dgm:prSet presAssocID="{F8FD16F8-BBAA-48B5-8B98-7FC1DBD7E131}" presName="quad2" presStyleLbl="node1" presStyleIdx="1" presStyleCnt="4" custScaleX="325713" custScaleY="109291" custLinFactX="17016" custLinFactNeighborX="100000" custLinFactNeighborY="-16223">
        <dgm:presLayoutVars>
          <dgm:chMax val="0"/>
          <dgm:chPref val="0"/>
          <dgm:bulletEnabled val="1"/>
        </dgm:presLayoutVars>
      </dgm:prSet>
      <dgm:spPr/>
    </dgm:pt>
    <dgm:pt modelId="{2F00DFBA-F25C-4729-B4C2-FC8DC81605C9}" type="pres">
      <dgm:prSet presAssocID="{F8FD16F8-BBAA-48B5-8B98-7FC1DBD7E131}" presName="quad3" presStyleLbl="node1" presStyleIdx="2" presStyleCnt="4" custScaleX="324096" custScaleY="122528" custLinFactX="-100000" custLinFactNeighborX="-116252" custLinFactNeighborY="-1204">
        <dgm:presLayoutVars>
          <dgm:chMax val="0"/>
          <dgm:chPref val="0"/>
          <dgm:bulletEnabled val="1"/>
        </dgm:presLayoutVars>
      </dgm:prSet>
      <dgm:spPr/>
    </dgm:pt>
    <dgm:pt modelId="{3239EA28-D287-4485-8FF7-A17CC7357577}" type="pres">
      <dgm:prSet presAssocID="{F8FD16F8-BBAA-48B5-8B98-7FC1DBD7E131}" presName="quad4" presStyleLbl="node1" presStyleIdx="3" presStyleCnt="4" custScaleX="335827" custScaleY="127044" custLinFactX="31664" custLinFactNeighborX="100000" custLinFactNeighborY="-2764">
        <dgm:presLayoutVars>
          <dgm:chMax val="0"/>
          <dgm:chPref val="0"/>
          <dgm:bulletEnabled val="1"/>
        </dgm:presLayoutVars>
      </dgm:prSet>
      <dgm:spPr/>
    </dgm:pt>
  </dgm:ptLst>
  <dgm:cxnLst>
    <dgm:cxn modelId="{2582A624-2970-4432-9559-C749221F0549}" srcId="{F8FD16F8-BBAA-48B5-8B98-7FC1DBD7E131}" destId="{2AA73A23-03BD-43D6-9A41-1180E4454091}" srcOrd="1" destOrd="0" parTransId="{728C9D32-D820-478A-B16D-B748D522A4F0}" sibTransId="{9651484E-FF4F-4D33-90CF-437D772605F5}"/>
    <dgm:cxn modelId="{12BC335D-29FB-4BB1-834A-EC0ECFBE6C1F}" type="presOf" srcId="{2AA73A23-03BD-43D6-9A41-1180E4454091}" destId="{B71E9371-5DC2-4F81-B774-BD12C7E44D0D}" srcOrd="0" destOrd="0" presId="urn:microsoft.com/office/officeart/2005/8/layout/matrix3"/>
    <dgm:cxn modelId="{92330A64-40C2-4E19-B940-C4B7E9B409A1}" type="presOf" srcId="{A410E8CE-FB16-450A-9C4B-A47D698BE413}" destId="{CD75BD90-35E5-4AA9-86A0-53AD49D66DFC}" srcOrd="0" destOrd="0" presId="urn:microsoft.com/office/officeart/2005/8/layout/matrix3"/>
    <dgm:cxn modelId="{2BA12786-A527-4974-BE30-12EC75835BA9}" type="presOf" srcId="{F8FD16F8-BBAA-48B5-8B98-7FC1DBD7E131}" destId="{9AEC6898-BE15-491A-839E-FA9B6965A9AF}" srcOrd="0" destOrd="0" presId="urn:microsoft.com/office/officeart/2005/8/layout/matrix3"/>
    <dgm:cxn modelId="{D4A41288-CE1D-4C67-A84C-CA17BDCB53AE}" srcId="{F8FD16F8-BBAA-48B5-8B98-7FC1DBD7E131}" destId="{984ACE28-843F-4BC9-B281-63252A55FD0A}" srcOrd="2" destOrd="0" parTransId="{642BC67C-983B-4941-B8DD-8B490CE6E5C4}" sibTransId="{373EE5B7-AC3F-41C2-811D-2461D06C1EF9}"/>
    <dgm:cxn modelId="{B061DDDD-A51F-4738-917E-E26C83825612}" type="presOf" srcId="{984ACE28-843F-4BC9-B281-63252A55FD0A}" destId="{2F00DFBA-F25C-4729-B4C2-FC8DC81605C9}" srcOrd="0" destOrd="0" presId="urn:microsoft.com/office/officeart/2005/8/layout/matrix3"/>
    <dgm:cxn modelId="{90CED1E4-3824-4A13-AD03-69281451A0CC}" srcId="{F8FD16F8-BBAA-48B5-8B98-7FC1DBD7E131}" destId="{6498EA72-0828-4217-A229-B1F8549E309A}" srcOrd="3" destOrd="0" parTransId="{EDE0B1E7-6311-4682-A508-2F023E49B78B}" sibTransId="{C41A0A0D-BF3D-406D-B320-0854194A9663}"/>
    <dgm:cxn modelId="{03F72DEF-F200-4E6B-B60E-61C0B7DCF22E}" type="presOf" srcId="{6498EA72-0828-4217-A229-B1F8549E309A}" destId="{3239EA28-D287-4485-8FF7-A17CC7357577}" srcOrd="0" destOrd="0" presId="urn:microsoft.com/office/officeart/2005/8/layout/matrix3"/>
    <dgm:cxn modelId="{80D37AF1-7331-4175-B2A5-24A7DC3BF80C}" srcId="{F8FD16F8-BBAA-48B5-8B98-7FC1DBD7E131}" destId="{A410E8CE-FB16-450A-9C4B-A47D698BE413}" srcOrd="0" destOrd="0" parTransId="{9C69A58C-7309-4A69-A1E7-12C53A531749}" sibTransId="{A617C540-0CA0-4642-AF6C-FF6748833B92}"/>
    <dgm:cxn modelId="{1502EA41-8655-452E-A4DE-4B3DA36BE866}" type="presParOf" srcId="{9AEC6898-BE15-491A-839E-FA9B6965A9AF}" destId="{2BD18C2B-BCF0-494F-B1BF-4D8BCC9468DC}" srcOrd="0" destOrd="0" presId="urn:microsoft.com/office/officeart/2005/8/layout/matrix3"/>
    <dgm:cxn modelId="{9BE00283-3E3B-48A0-92F2-E4A3159D3CDB}" type="presParOf" srcId="{9AEC6898-BE15-491A-839E-FA9B6965A9AF}" destId="{CD75BD90-35E5-4AA9-86A0-53AD49D66DFC}" srcOrd="1" destOrd="0" presId="urn:microsoft.com/office/officeart/2005/8/layout/matrix3"/>
    <dgm:cxn modelId="{163BF384-6760-4A20-B2C1-4D69E04EC473}" type="presParOf" srcId="{9AEC6898-BE15-491A-839E-FA9B6965A9AF}" destId="{B71E9371-5DC2-4F81-B774-BD12C7E44D0D}" srcOrd="2" destOrd="0" presId="urn:microsoft.com/office/officeart/2005/8/layout/matrix3"/>
    <dgm:cxn modelId="{56B0F22B-034C-427C-B1E9-1C9A489B4678}" type="presParOf" srcId="{9AEC6898-BE15-491A-839E-FA9B6965A9AF}" destId="{2F00DFBA-F25C-4729-B4C2-FC8DC81605C9}" srcOrd="3" destOrd="0" presId="urn:microsoft.com/office/officeart/2005/8/layout/matrix3"/>
    <dgm:cxn modelId="{2F1CEE5C-3882-4B3D-A46B-FC6F59600E8E}" type="presParOf" srcId="{9AEC6898-BE15-491A-839E-FA9B6965A9AF}" destId="{3239EA28-D287-4485-8FF7-A17CC735757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05BBE5-61D3-4C84-9287-1B2AC70DFAF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it-IT"/>
        </a:p>
      </dgm:t>
    </dgm:pt>
    <dgm:pt modelId="{DF610E3A-CBA5-44E2-A170-5D3219333481}">
      <dgm:prSet phldrT="[Testo]" custT="1"/>
      <dgm:spPr>
        <a:solidFill>
          <a:srgbClr val="D8368E"/>
        </a:solidFill>
      </dgm:spPr>
      <dgm:t>
        <a:bodyPr/>
        <a:lstStyle/>
        <a:p>
          <a:r>
            <a:rPr lang="en-GB" sz="1600" b="1" noProof="0"/>
            <a:t>European Research Area (ERA)</a:t>
          </a:r>
        </a:p>
      </dgm:t>
    </dgm:pt>
    <dgm:pt modelId="{B86C3E50-BEFA-46FC-8742-D2811C54E7A7}" type="parTrans" cxnId="{382E6509-24AD-467A-86B5-6398FD50EBD9}">
      <dgm:prSet/>
      <dgm:spPr/>
      <dgm:t>
        <a:bodyPr/>
        <a:lstStyle/>
        <a:p>
          <a:endParaRPr lang="it-IT"/>
        </a:p>
      </dgm:t>
    </dgm:pt>
    <dgm:pt modelId="{429D0C4B-0738-4FDF-99C8-4A5F3AF56EA4}" type="sibTrans" cxnId="{382E6509-24AD-467A-86B5-6398FD50EBD9}">
      <dgm:prSet/>
      <dgm:spPr/>
      <dgm:t>
        <a:bodyPr/>
        <a:lstStyle/>
        <a:p>
          <a:endParaRPr lang="it-IT"/>
        </a:p>
      </dgm:t>
    </dgm:pt>
    <dgm:pt modelId="{0C960F76-7467-4BD0-8810-2F071163F50E}">
      <dgm:prSet phldrT="[Testo]" custT="1"/>
      <dgm:spPr>
        <a:solidFill>
          <a:srgbClr val="56C4C9">
            <a:alpha val="90000"/>
          </a:srgbClr>
        </a:solidFill>
      </dgm:spPr>
      <dgm:t>
        <a:bodyPr/>
        <a:lstStyle/>
        <a:p>
          <a:r>
            <a:rPr lang="en-GB" sz="1400" b="1" noProof="0">
              <a:solidFill>
                <a:schemeClr val="bg1"/>
              </a:solidFill>
            </a:rPr>
            <a:t>Obj. 4</a:t>
          </a:r>
          <a:r>
            <a:rPr lang="en-GB" sz="1400" noProof="0">
              <a:solidFill>
                <a:schemeClr val="bg1"/>
              </a:solidFill>
            </a:rPr>
            <a:t>: </a:t>
          </a:r>
          <a:r>
            <a:rPr lang="en-GB" sz="1400" b="1" noProof="0">
              <a:solidFill>
                <a:schemeClr val="bg1"/>
              </a:solidFill>
            </a:rPr>
            <a:t>Deepening the ERA</a:t>
          </a:r>
        </a:p>
      </dgm:t>
    </dgm:pt>
    <dgm:pt modelId="{F7DAA50D-FDF5-448A-AF65-F812D35CE979}" type="parTrans" cxnId="{03364C9F-3FDE-4FC9-81D6-2505A34AD9D5}">
      <dgm:prSet/>
      <dgm:spPr/>
      <dgm:t>
        <a:bodyPr/>
        <a:lstStyle/>
        <a:p>
          <a:endParaRPr lang="it-IT"/>
        </a:p>
      </dgm:t>
    </dgm:pt>
    <dgm:pt modelId="{E1CFE2E5-5F8B-42FF-9F97-37FE137BB092}" type="sibTrans" cxnId="{03364C9F-3FDE-4FC9-81D6-2505A34AD9D5}">
      <dgm:prSet/>
      <dgm:spPr/>
      <dgm:t>
        <a:bodyPr/>
        <a:lstStyle/>
        <a:p>
          <a:endParaRPr lang="it-IT"/>
        </a:p>
      </dgm:t>
    </dgm:pt>
    <dgm:pt modelId="{C87CBAA4-E474-437D-972B-67A99E6CD108}">
      <dgm:prSet phldrT="[Testo]" custT="1"/>
      <dgm:spPr/>
      <dgm:t>
        <a:bodyPr/>
        <a:lstStyle/>
        <a:p>
          <a:pPr algn="ctr"/>
          <a:r>
            <a:rPr lang="en-GB" sz="1200" noProof="0"/>
            <a:t>Strengthen the participation of women in STEM</a:t>
          </a:r>
        </a:p>
      </dgm:t>
    </dgm:pt>
    <dgm:pt modelId="{8E2C8565-FACA-4C08-973C-3A21470FCDEE}" type="parTrans" cxnId="{7035745E-46C5-40A6-B892-9C92F4C7B198}">
      <dgm:prSet/>
      <dgm:spPr/>
      <dgm:t>
        <a:bodyPr/>
        <a:lstStyle/>
        <a:p>
          <a:endParaRPr lang="it-IT"/>
        </a:p>
      </dgm:t>
    </dgm:pt>
    <dgm:pt modelId="{24D51671-0263-438D-AC74-99FF6AD2C24E}" type="sibTrans" cxnId="{7035745E-46C5-40A6-B892-9C92F4C7B198}">
      <dgm:prSet/>
      <dgm:spPr/>
      <dgm:t>
        <a:bodyPr/>
        <a:lstStyle/>
        <a:p>
          <a:endParaRPr lang="it-IT"/>
        </a:p>
      </dgm:t>
    </dgm:pt>
    <dgm:pt modelId="{26D239FF-8E1A-4EEC-AA58-50A6366AD25C}">
      <dgm:prSet phldrT="[Testo]" custT="1"/>
      <dgm:spPr>
        <a:solidFill>
          <a:srgbClr val="D8368E"/>
        </a:solidFill>
      </dgm:spPr>
      <dgm:t>
        <a:bodyPr/>
        <a:lstStyle/>
        <a:p>
          <a:r>
            <a:rPr lang="en-GB" sz="1600" b="1" noProof="0"/>
            <a:t>European Education Area (EEA)</a:t>
          </a:r>
        </a:p>
      </dgm:t>
    </dgm:pt>
    <dgm:pt modelId="{AE858736-2C29-4548-8F0C-E9630132964B}" type="parTrans" cxnId="{49DCC59D-C63D-49A3-82A0-40B31A779F20}">
      <dgm:prSet/>
      <dgm:spPr/>
      <dgm:t>
        <a:bodyPr/>
        <a:lstStyle/>
        <a:p>
          <a:endParaRPr lang="it-IT"/>
        </a:p>
      </dgm:t>
    </dgm:pt>
    <dgm:pt modelId="{97CEC378-1470-4FF9-A7E4-8096E69FC7DE}" type="sibTrans" cxnId="{49DCC59D-C63D-49A3-82A0-40B31A779F20}">
      <dgm:prSet/>
      <dgm:spPr/>
      <dgm:t>
        <a:bodyPr/>
        <a:lstStyle/>
        <a:p>
          <a:endParaRPr lang="it-IT"/>
        </a:p>
      </dgm:t>
    </dgm:pt>
    <dgm:pt modelId="{A1713E45-17D4-4F8E-93C5-E1783DD7A668}">
      <dgm:prSet phldrT="[Testo]" custT="1"/>
      <dgm:spPr/>
      <dgm:t>
        <a:bodyPr/>
        <a:lstStyle/>
        <a:p>
          <a:r>
            <a:rPr lang="en-GB" sz="1200"/>
            <a:t>Promoting </a:t>
          </a:r>
          <a:r>
            <a:rPr lang="en-GB" sz="1200" b="1"/>
            <a:t>gender equality </a:t>
          </a:r>
          <a:r>
            <a:rPr lang="en-GB" sz="1200"/>
            <a:t>to challenge and dissolve gender </a:t>
          </a:r>
          <a:r>
            <a:rPr lang="en-GB" sz="1200" b="1"/>
            <a:t>stereotypes</a:t>
          </a:r>
          <a:r>
            <a:rPr lang="en-GB" sz="1200"/>
            <a:t> </a:t>
          </a:r>
          <a:endParaRPr lang="it-IT" sz="1200"/>
        </a:p>
      </dgm:t>
    </dgm:pt>
    <dgm:pt modelId="{E1498DE3-B193-40F5-8ED2-91851659EF34}" type="parTrans" cxnId="{0928B8DE-92CF-4A9D-AAE9-1B880923990B}">
      <dgm:prSet/>
      <dgm:spPr/>
      <dgm:t>
        <a:bodyPr/>
        <a:lstStyle/>
        <a:p>
          <a:endParaRPr lang="it-IT"/>
        </a:p>
      </dgm:t>
    </dgm:pt>
    <dgm:pt modelId="{6EF972FF-D6AE-4D88-B327-4E67BF19AC7A}" type="sibTrans" cxnId="{0928B8DE-92CF-4A9D-AAE9-1B880923990B}">
      <dgm:prSet/>
      <dgm:spPr/>
      <dgm:t>
        <a:bodyPr/>
        <a:lstStyle/>
        <a:p>
          <a:endParaRPr lang="it-IT"/>
        </a:p>
      </dgm:t>
    </dgm:pt>
    <dgm:pt modelId="{46F1CF9C-724E-459F-BE01-D9E9F208AC3B}">
      <dgm:prSet phldrT="[Testo]" custT="1"/>
      <dgm:spPr/>
      <dgm:t>
        <a:bodyPr/>
        <a:lstStyle/>
        <a:p>
          <a:r>
            <a:rPr lang="en-GB" sz="1200"/>
            <a:t>Starting from the </a:t>
          </a:r>
          <a:r>
            <a:rPr lang="en-GB" sz="1200" b="1"/>
            <a:t>education systems </a:t>
          </a:r>
          <a:r>
            <a:rPr lang="en-GB" sz="1200"/>
            <a:t>to change behaviours and boost skills for the green economy</a:t>
          </a:r>
          <a:endParaRPr lang="it-IT" sz="1200"/>
        </a:p>
      </dgm:t>
    </dgm:pt>
    <dgm:pt modelId="{C61B2D94-4B87-4D34-A6DC-19AE1ECB686E}" type="parTrans" cxnId="{F87837B7-0B5F-4F8E-9E92-08334EE64896}">
      <dgm:prSet/>
      <dgm:spPr/>
      <dgm:t>
        <a:bodyPr/>
        <a:lstStyle/>
        <a:p>
          <a:endParaRPr lang="it-IT"/>
        </a:p>
      </dgm:t>
    </dgm:pt>
    <dgm:pt modelId="{D5D80ED4-B1C5-48B9-836F-223FA45FFCE5}" type="sibTrans" cxnId="{F87837B7-0B5F-4F8E-9E92-08334EE64896}">
      <dgm:prSet/>
      <dgm:spPr/>
      <dgm:t>
        <a:bodyPr/>
        <a:lstStyle/>
        <a:p>
          <a:endParaRPr lang="it-IT"/>
        </a:p>
      </dgm:t>
    </dgm:pt>
    <dgm:pt modelId="{AA417ED2-00D7-4C39-8C5C-589E44A73714}">
      <dgm:prSet phldrT="[Testo]" custT="1"/>
      <dgm:spPr>
        <a:solidFill>
          <a:srgbClr val="D8368E"/>
        </a:solidFill>
      </dgm:spPr>
      <dgm:t>
        <a:bodyPr/>
        <a:lstStyle/>
        <a:p>
          <a:r>
            <a:rPr lang="it-IT" sz="1600" b="1"/>
            <a:t>OSOS Network</a:t>
          </a:r>
        </a:p>
      </dgm:t>
    </dgm:pt>
    <dgm:pt modelId="{C8C2BAD5-71B9-4AE6-88C3-306DF2D908E3}" type="parTrans" cxnId="{BB602930-EABB-4441-9057-646B62A55EA5}">
      <dgm:prSet/>
      <dgm:spPr/>
      <dgm:t>
        <a:bodyPr/>
        <a:lstStyle/>
        <a:p>
          <a:endParaRPr lang="it-IT"/>
        </a:p>
      </dgm:t>
    </dgm:pt>
    <dgm:pt modelId="{5AB61DF2-EAEB-4F8B-89FB-4E2641126419}" type="sibTrans" cxnId="{BB602930-EABB-4441-9057-646B62A55EA5}">
      <dgm:prSet/>
      <dgm:spPr/>
      <dgm:t>
        <a:bodyPr/>
        <a:lstStyle/>
        <a:p>
          <a:endParaRPr lang="it-IT"/>
        </a:p>
      </dgm:t>
    </dgm:pt>
    <dgm:pt modelId="{6BCCC55D-39A1-4103-B0A0-30D235CA9B2D}">
      <dgm:prSet phldrT="[Testo]" custT="1"/>
      <dgm:spPr/>
      <dgm:t>
        <a:bodyPr/>
        <a:lstStyle/>
        <a:p>
          <a:r>
            <a:rPr lang="en-GB" sz="1200" noProof="0"/>
            <a:t>Fostering </a:t>
          </a:r>
          <a:r>
            <a:rPr lang="en-GB" sz="1200" b="1" noProof="0"/>
            <a:t>collaboration</a:t>
          </a:r>
        </a:p>
      </dgm:t>
    </dgm:pt>
    <dgm:pt modelId="{179DD46C-E13E-4380-83B5-30EBC629CE33}" type="parTrans" cxnId="{97620397-00CC-4652-879B-DD4ABE34222A}">
      <dgm:prSet/>
      <dgm:spPr/>
      <dgm:t>
        <a:bodyPr/>
        <a:lstStyle/>
        <a:p>
          <a:endParaRPr lang="it-IT"/>
        </a:p>
      </dgm:t>
    </dgm:pt>
    <dgm:pt modelId="{2AB281EB-9B2D-4D82-B869-BC595D957B59}" type="sibTrans" cxnId="{97620397-00CC-4652-879B-DD4ABE34222A}">
      <dgm:prSet/>
      <dgm:spPr/>
      <dgm:t>
        <a:bodyPr/>
        <a:lstStyle/>
        <a:p>
          <a:endParaRPr lang="it-IT"/>
        </a:p>
      </dgm:t>
    </dgm:pt>
    <dgm:pt modelId="{76571919-0239-427F-8677-E19233BCB106}">
      <dgm:prSet phldrT="[Testo]" custT="1"/>
      <dgm:spPr/>
      <dgm:t>
        <a:bodyPr/>
        <a:lstStyle/>
        <a:p>
          <a:r>
            <a:rPr lang="en-GB" sz="1200" b="0"/>
            <a:t>Promoting </a:t>
          </a:r>
          <a:r>
            <a:rPr lang="en-GB" sz="1200" b="1"/>
            <a:t>inquiry-Based learning</a:t>
          </a:r>
          <a:endParaRPr lang="it-IT" sz="1200" b="1"/>
        </a:p>
      </dgm:t>
    </dgm:pt>
    <dgm:pt modelId="{7B037389-3457-419D-88B4-F60EE1D933ED}" type="parTrans" cxnId="{E840A192-1C8C-4AFD-85B9-BFBBA8CF36A3}">
      <dgm:prSet/>
      <dgm:spPr/>
      <dgm:t>
        <a:bodyPr/>
        <a:lstStyle/>
        <a:p>
          <a:endParaRPr lang="it-IT"/>
        </a:p>
      </dgm:t>
    </dgm:pt>
    <dgm:pt modelId="{2914E835-EB00-48CC-9F6C-7290D0000A03}" type="sibTrans" cxnId="{E840A192-1C8C-4AFD-85B9-BFBBA8CF36A3}">
      <dgm:prSet/>
      <dgm:spPr/>
      <dgm:t>
        <a:bodyPr/>
        <a:lstStyle/>
        <a:p>
          <a:endParaRPr lang="it-IT"/>
        </a:p>
      </dgm:t>
    </dgm:pt>
    <dgm:pt modelId="{213AA205-4169-4275-8A23-432D58D1BDBC}">
      <dgm:prSet phldrT="[Testo]" custT="1"/>
      <dgm:spPr/>
      <dgm:t>
        <a:bodyPr/>
        <a:lstStyle/>
        <a:p>
          <a:r>
            <a:rPr lang="en-GB" sz="1200" noProof="0"/>
            <a:t>Involve young generations in promoting participatory actions to transform our economy and society.</a:t>
          </a:r>
        </a:p>
      </dgm:t>
    </dgm:pt>
    <dgm:pt modelId="{AE7BEB5F-4D38-4E96-9588-6A30769A16F2}" type="parTrans" cxnId="{ECEE087F-6AD2-4F2C-A8CF-914FB3C048A9}">
      <dgm:prSet/>
      <dgm:spPr/>
      <dgm:t>
        <a:bodyPr/>
        <a:lstStyle/>
        <a:p>
          <a:endParaRPr lang="it-IT"/>
        </a:p>
      </dgm:t>
    </dgm:pt>
    <dgm:pt modelId="{175CBB0F-F9B1-45CD-A970-A4591C3B7CA4}" type="sibTrans" cxnId="{ECEE087F-6AD2-4F2C-A8CF-914FB3C048A9}">
      <dgm:prSet/>
      <dgm:spPr/>
      <dgm:t>
        <a:bodyPr/>
        <a:lstStyle/>
        <a:p>
          <a:endParaRPr lang="it-IT"/>
        </a:p>
      </dgm:t>
    </dgm:pt>
    <dgm:pt modelId="{D20A4AA1-9AE5-47F2-8AB7-38561491F329}">
      <dgm:prSet phldrT="[Testo]" custT="1"/>
      <dgm:spPr>
        <a:solidFill>
          <a:srgbClr val="56C4C9">
            <a:alpha val="90000"/>
          </a:srgbClr>
        </a:solidFill>
      </dgm:spPr>
      <dgm:t>
        <a:bodyPr/>
        <a:lstStyle/>
        <a:p>
          <a:r>
            <a:rPr lang="en-GB" sz="1400" b="1" noProof="0">
              <a:solidFill>
                <a:schemeClr val="bg1"/>
              </a:solidFill>
            </a:rPr>
            <a:t>ERA Policy Agenda 2022-2024</a:t>
          </a:r>
        </a:p>
      </dgm:t>
    </dgm:pt>
    <dgm:pt modelId="{3C201C02-362A-4334-BC0B-1EE936F45056}" type="parTrans" cxnId="{3B680940-58B6-4EA7-8F12-9EC2F39ABF1C}">
      <dgm:prSet/>
      <dgm:spPr/>
      <dgm:t>
        <a:bodyPr/>
        <a:lstStyle/>
        <a:p>
          <a:endParaRPr lang="it-IT"/>
        </a:p>
      </dgm:t>
    </dgm:pt>
    <dgm:pt modelId="{C3D0EBBC-F9B7-4E95-B754-3EB3C639DAF2}" type="sibTrans" cxnId="{3B680940-58B6-4EA7-8F12-9EC2F39ABF1C}">
      <dgm:prSet/>
      <dgm:spPr/>
      <dgm:t>
        <a:bodyPr/>
        <a:lstStyle/>
        <a:p>
          <a:endParaRPr lang="it-IT"/>
        </a:p>
      </dgm:t>
    </dgm:pt>
    <dgm:pt modelId="{BFD718D8-D45C-44DC-9CC3-5806BA3A9747}">
      <dgm:prSet phldrT="[Testo]" custT="1"/>
      <dgm:spPr/>
      <dgm:t>
        <a:bodyPr/>
        <a:lstStyle/>
        <a:p>
          <a:r>
            <a:rPr lang="en-GB" sz="1200" b="1" noProof="0"/>
            <a:t>Action 14: Bring Science closer to citizens </a:t>
          </a:r>
          <a:r>
            <a:rPr lang="en-GB" sz="1200" b="0" noProof="0"/>
            <a:t>through citizen science initiatives, improved science communication, </a:t>
          </a:r>
          <a:r>
            <a:rPr lang="en-GB" sz="1200" b="1" noProof="0"/>
            <a:t>education</a:t>
          </a:r>
          <a:r>
            <a:rPr lang="en-GB" sz="1200" b="0" noProof="0"/>
            <a:t> and training activities.</a:t>
          </a:r>
        </a:p>
      </dgm:t>
    </dgm:pt>
    <dgm:pt modelId="{4145D1A9-9DFD-4B9F-B3E7-A08E21799398}" type="parTrans" cxnId="{AF2624DC-9065-41A0-A084-CA8C73E70E57}">
      <dgm:prSet/>
      <dgm:spPr/>
      <dgm:t>
        <a:bodyPr/>
        <a:lstStyle/>
        <a:p>
          <a:endParaRPr lang="it-IT"/>
        </a:p>
      </dgm:t>
    </dgm:pt>
    <dgm:pt modelId="{D9A6C77D-EC87-426D-8944-1707D510DF0A}" type="sibTrans" cxnId="{AF2624DC-9065-41A0-A084-CA8C73E70E57}">
      <dgm:prSet/>
      <dgm:spPr/>
      <dgm:t>
        <a:bodyPr/>
        <a:lstStyle/>
        <a:p>
          <a:endParaRPr lang="it-IT"/>
        </a:p>
      </dgm:t>
    </dgm:pt>
    <dgm:pt modelId="{3D707D53-6B78-47A4-925F-CCFEF824991C}">
      <dgm:prSet phldrT="[Testo]" custT="1"/>
      <dgm:spPr/>
      <dgm:t>
        <a:bodyPr/>
        <a:lstStyle/>
        <a:p>
          <a:r>
            <a:rPr lang="en-GB" sz="1200"/>
            <a:t>Innovative and </a:t>
          </a:r>
          <a:r>
            <a:rPr lang="en-GB" sz="1200" b="1"/>
            <a:t>multi-disciplinary teaching </a:t>
          </a:r>
          <a:r>
            <a:rPr lang="en-GB" sz="1200"/>
            <a:t>and learning approaches for basic skills</a:t>
          </a:r>
          <a:endParaRPr lang="it-IT" sz="1200"/>
        </a:p>
      </dgm:t>
    </dgm:pt>
    <dgm:pt modelId="{0E559B3D-9FB0-41A7-B061-1005C33256DF}" type="parTrans" cxnId="{998E529B-B644-4C5C-85B6-0ED78C0680F8}">
      <dgm:prSet/>
      <dgm:spPr/>
      <dgm:t>
        <a:bodyPr/>
        <a:lstStyle/>
        <a:p>
          <a:endParaRPr lang="it-IT"/>
        </a:p>
      </dgm:t>
    </dgm:pt>
    <dgm:pt modelId="{8A9150C1-B68C-4C92-A320-CDBA6AA602E3}" type="sibTrans" cxnId="{998E529B-B644-4C5C-85B6-0ED78C0680F8}">
      <dgm:prSet/>
      <dgm:spPr/>
      <dgm:t>
        <a:bodyPr/>
        <a:lstStyle/>
        <a:p>
          <a:endParaRPr lang="it-IT"/>
        </a:p>
      </dgm:t>
    </dgm:pt>
    <dgm:pt modelId="{CAC5697C-7ECC-4C20-B891-3B63E66EACB7}">
      <dgm:prSet phldrT="[Testo]" custT="1"/>
      <dgm:spPr/>
      <dgm:t>
        <a:bodyPr/>
        <a:lstStyle/>
        <a:p>
          <a:r>
            <a:rPr lang="en-GB" sz="1200"/>
            <a:t>Encouraging </a:t>
          </a:r>
          <a:r>
            <a:rPr lang="en-GB" sz="1200" b="1"/>
            <a:t>non-formal learning </a:t>
          </a:r>
        </a:p>
      </dgm:t>
    </dgm:pt>
    <dgm:pt modelId="{9F914FFC-91E6-4C20-A873-417E973FCAF2}" type="parTrans" cxnId="{469CAB83-A9CB-4404-B0FC-77063FFCF8EB}">
      <dgm:prSet/>
      <dgm:spPr/>
      <dgm:t>
        <a:bodyPr/>
        <a:lstStyle/>
        <a:p>
          <a:endParaRPr lang="it-IT"/>
        </a:p>
      </dgm:t>
    </dgm:pt>
    <dgm:pt modelId="{D96A4949-CC2A-4E03-BAB8-A821F6DF9924}" type="sibTrans" cxnId="{469CAB83-A9CB-4404-B0FC-77063FFCF8EB}">
      <dgm:prSet/>
      <dgm:spPr/>
      <dgm:t>
        <a:bodyPr/>
        <a:lstStyle/>
        <a:p>
          <a:endParaRPr lang="it-IT"/>
        </a:p>
      </dgm:t>
    </dgm:pt>
    <dgm:pt modelId="{4A73289C-0476-43E7-B0B8-9DA1D33C7CDC}">
      <dgm:prSet phldrT="[Testo]" custT="1"/>
      <dgm:spPr/>
      <dgm:t>
        <a:bodyPr/>
        <a:lstStyle/>
        <a:p>
          <a:r>
            <a:rPr lang="en-GB" sz="1200" b="1"/>
            <a:t>Bringing science to schools</a:t>
          </a:r>
        </a:p>
      </dgm:t>
    </dgm:pt>
    <dgm:pt modelId="{00A64007-1422-4C94-BB9D-332C805162B6}" type="parTrans" cxnId="{4E2E283B-59C2-455C-967C-38C22A6A5050}">
      <dgm:prSet/>
      <dgm:spPr/>
      <dgm:t>
        <a:bodyPr/>
        <a:lstStyle/>
        <a:p>
          <a:endParaRPr lang="it-IT"/>
        </a:p>
      </dgm:t>
    </dgm:pt>
    <dgm:pt modelId="{D2A940E8-1E1F-41B5-BA9D-CA69F4859089}" type="sibTrans" cxnId="{4E2E283B-59C2-455C-967C-38C22A6A5050}">
      <dgm:prSet/>
      <dgm:spPr/>
      <dgm:t>
        <a:bodyPr/>
        <a:lstStyle/>
        <a:p>
          <a:endParaRPr lang="it-IT"/>
        </a:p>
      </dgm:t>
    </dgm:pt>
    <dgm:pt modelId="{F5190174-C177-40C9-879A-4C89F2D0C083}">
      <dgm:prSet phldrT="[Testo]" custT="1"/>
      <dgm:spPr/>
      <dgm:t>
        <a:bodyPr/>
        <a:lstStyle/>
        <a:p>
          <a:r>
            <a:rPr lang="en-GB" sz="1200" noProof="0"/>
            <a:t>Enhancing </a:t>
          </a:r>
          <a:r>
            <a:rPr lang="en-GB" sz="1200" b="1" noProof="0"/>
            <a:t>teacher professional development</a:t>
          </a:r>
        </a:p>
      </dgm:t>
    </dgm:pt>
    <dgm:pt modelId="{8ACA4706-38F7-4245-9CE5-F9EC73A9A4C2}" type="parTrans" cxnId="{7FAE4064-6F5E-4711-B627-94BD83249246}">
      <dgm:prSet/>
      <dgm:spPr/>
      <dgm:t>
        <a:bodyPr/>
        <a:lstStyle/>
        <a:p>
          <a:endParaRPr lang="it-IT"/>
        </a:p>
      </dgm:t>
    </dgm:pt>
    <dgm:pt modelId="{E4DCBDBC-EF6A-4C11-AD50-0264C2F75D05}" type="sibTrans" cxnId="{7FAE4064-6F5E-4711-B627-94BD83249246}">
      <dgm:prSet/>
      <dgm:spPr/>
      <dgm:t>
        <a:bodyPr/>
        <a:lstStyle/>
        <a:p>
          <a:endParaRPr lang="it-IT"/>
        </a:p>
      </dgm:t>
    </dgm:pt>
    <dgm:pt modelId="{6A98E21E-4ECD-4EE1-A4FE-46D891A6716F}">
      <dgm:prSet phldrT="[Testo]" custT="1"/>
      <dgm:spPr/>
      <dgm:t>
        <a:bodyPr/>
        <a:lstStyle/>
        <a:p>
          <a:r>
            <a:rPr lang="en-GB" sz="1200" noProof="0"/>
            <a:t>Encouraging </a:t>
          </a:r>
          <a:r>
            <a:rPr lang="en-GB" sz="1200" b="1" noProof="0"/>
            <a:t>student engagement</a:t>
          </a:r>
        </a:p>
      </dgm:t>
    </dgm:pt>
    <dgm:pt modelId="{77B04DCE-7254-4CB4-8C2C-4CE4C1E1FDBB}" type="parTrans" cxnId="{1430DC76-E0BA-4BD2-B382-AEFD395CE3C2}">
      <dgm:prSet/>
      <dgm:spPr/>
      <dgm:t>
        <a:bodyPr/>
        <a:lstStyle/>
        <a:p>
          <a:endParaRPr lang="it-IT"/>
        </a:p>
      </dgm:t>
    </dgm:pt>
    <dgm:pt modelId="{5EC6C5E7-9CE0-4D70-B4EC-B800C9A0E6C7}" type="sibTrans" cxnId="{1430DC76-E0BA-4BD2-B382-AEFD395CE3C2}">
      <dgm:prSet/>
      <dgm:spPr/>
      <dgm:t>
        <a:bodyPr/>
        <a:lstStyle/>
        <a:p>
          <a:endParaRPr lang="it-IT"/>
        </a:p>
      </dgm:t>
    </dgm:pt>
    <dgm:pt modelId="{4704F576-A316-4EA5-AFCF-E51AD3559576}" type="pres">
      <dgm:prSet presAssocID="{1105BBE5-61D3-4C84-9287-1B2AC70DFAFA}" presName="diagram" presStyleCnt="0">
        <dgm:presLayoutVars>
          <dgm:chPref val="1"/>
          <dgm:dir/>
          <dgm:animOne val="branch"/>
          <dgm:animLvl val="lvl"/>
          <dgm:resizeHandles/>
        </dgm:presLayoutVars>
      </dgm:prSet>
      <dgm:spPr/>
    </dgm:pt>
    <dgm:pt modelId="{F0073325-F6DE-4DB1-AF4A-A8A4205365DB}" type="pres">
      <dgm:prSet presAssocID="{DF610E3A-CBA5-44E2-A170-5D3219333481}" presName="root" presStyleCnt="0"/>
      <dgm:spPr/>
    </dgm:pt>
    <dgm:pt modelId="{996E4B9D-0452-4B2E-BA14-0C4ACE9DADD1}" type="pres">
      <dgm:prSet presAssocID="{DF610E3A-CBA5-44E2-A170-5D3219333481}" presName="rootComposite" presStyleCnt="0"/>
      <dgm:spPr/>
    </dgm:pt>
    <dgm:pt modelId="{E330DDD2-5C0A-4641-8E38-479717AE321E}" type="pres">
      <dgm:prSet presAssocID="{DF610E3A-CBA5-44E2-A170-5D3219333481}" presName="rootText" presStyleLbl="node1" presStyleIdx="0" presStyleCnt="3" custScaleX="173858" custScaleY="69799"/>
      <dgm:spPr/>
    </dgm:pt>
    <dgm:pt modelId="{5A4C99DE-0CF0-465C-A535-AC0EC7D6E99F}" type="pres">
      <dgm:prSet presAssocID="{DF610E3A-CBA5-44E2-A170-5D3219333481}" presName="rootConnector" presStyleLbl="node1" presStyleIdx="0" presStyleCnt="3"/>
      <dgm:spPr/>
    </dgm:pt>
    <dgm:pt modelId="{A5E70A97-322E-4AE0-A83C-8AFAB144B753}" type="pres">
      <dgm:prSet presAssocID="{DF610E3A-CBA5-44E2-A170-5D3219333481}" presName="childShape" presStyleCnt="0"/>
      <dgm:spPr/>
    </dgm:pt>
    <dgm:pt modelId="{EDC92328-8423-427E-8C5C-F7AC2D978ED3}" type="pres">
      <dgm:prSet presAssocID="{F7DAA50D-FDF5-448A-AF65-F812D35CE979}" presName="Name13" presStyleLbl="parChTrans1D2" presStyleIdx="0" presStyleCnt="14"/>
      <dgm:spPr/>
    </dgm:pt>
    <dgm:pt modelId="{88B5C8D7-FF8B-40C7-A535-C2F279ADE024}" type="pres">
      <dgm:prSet presAssocID="{0C960F76-7467-4BD0-8810-2F071163F50E}" presName="childText" presStyleLbl="bgAcc1" presStyleIdx="0" presStyleCnt="14" custScaleX="174979" custScaleY="51095" custLinFactNeighborX="-4911" custLinFactNeighborY="-3792">
        <dgm:presLayoutVars>
          <dgm:bulletEnabled val="1"/>
        </dgm:presLayoutVars>
      </dgm:prSet>
      <dgm:spPr/>
    </dgm:pt>
    <dgm:pt modelId="{4117E216-86D6-4B87-9922-B7EFA2E5C979}" type="pres">
      <dgm:prSet presAssocID="{8E2C8565-FACA-4C08-973C-3A21470FCDEE}" presName="Name13" presStyleLbl="parChTrans1D2" presStyleIdx="1" presStyleCnt="14"/>
      <dgm:spPr/>
    </dgm:pt>
    <dgm:pt modelId="{E7FE7EBE-8AED-48BB-91E4-627992713BD9}" type="pres">
      <dgm:prSet presAssocID="{C87CBAA4-E474-437D-972B-67A99E6CD108}" presName="childText" presStyleLbl="bgAcc1" presStyleIdx="1" presStyleCnt="14" custScaleX="163319" custScaleY="51953" custLinFactNeighborX="8601" custLinFactNeighborY="-11134">
        <dgm:presLayoutVars>
          <dgm:bulletEnabled val="1"/>
        </dgm:presLayoutVars>
      </dgm:prSet>
      <dgm:spPr/>
    </dgm:pt>
    <dgm:pt modelId="{3AB81C94-F673-4632-9FA1-274E8C2D1AAB}" type="pres">
      <dgm:prSet presAssocID="{AE7BEB5F-4D38-4E96-9588-6A30769A16F2}" presName="Name13" presStyleLbl="parChTrans1D2" presStyleIdx="2" presStyleCnt="14"/>
      <dgm:spPr/>
    </dgm:pt>
    <dgm:pt modelId="{B1CE5342-0F73-4B18-BF05-7916E1DDBE0A}" type="pres">
      <dgm:prSet presAssocID="{213AA205-4169-4275-8A23-432D58D1BDBC}" presName="childText" presStyleLbl="bgAcc1" presStyleIdx="2" presStyleCnt="14" custScaleX="155845" custScaleY="90721" custLinFactNeighborX="10001" custLinFactNeighborY="-18956">
        <dgm:presLayoutVars>
          <dgm:bulletEnabled val="1"/>
        </dgm:presLayoutVars>
      </dgm:prSet>
      <dgm:spPr/>
    </dgm:pt>
    <dgm:pt modelId="{7343888D-F588-4747-97B5-651C487B62E1}" type="pres">
      <dgm:prSet presAssocID="{3C201C02-362A-4334-BC0B-1EE936F45056}" presName="Name13" presStyleLbl="parChTrans1D2" presStyleIdx="3" presStyleCnt="14"/>
      <dgm:spPr/>
    </dgm:pt>
    <dgm:pt modelId="{B703AE0B-AC69-4E25-8296-4C90FDA0D6C2}" type="pres">
      <dgm:prSet presAssocID="{D20A4AA1-9AE5-47F2-8AB7-38561491F329}" presName="childText" presStyleLbl="bgAcc1" presStyleIdx="3" presStyleCnt="14" custScaleX="192442" custScaleY="49219" custLinFactNeighborX="-3543" custLinFactNeighborY="-22689">
        <dgm:presLayoutVars>
          <dgm:bulletEnabled val="1"/>
        </dgm:presLayoutVars>
      </dgm:prSet>
      <dgm:spPr/>
    </dgm:pt>
    <dgm:pt modelId="{A537707C-5E66-4D98-898F-A544642B3FB5}" type="pres">
      <dgm:prSet presAssocID="{4145D1A9-9DFD-4B9F-B3E7-A08E21799398}" presName="Name13" presStyleLbl="parChTrans1D2" presStyleIdx="4" presStyleCnt="14"/>
      <dgm:spPr/>
    </dgm:pt>
    <dgm:pt modelId="{E41BFA18-96AD-4F54-9B06-EB9CD7AFE3D8}" type="pres">
      <dgm:prSet presAssocID="{BFD718D8-D45C-44DC-9CC3-5806BA3A9747}" presName="childText" presStyleLbl="bgAcc1" presStyleIdx="4" presStyleCnt="14" custScaleX="178554" custScaleY="110715" custLinFactNeighborX="9808" custLinFactNeighborY="-29515">
        <dgm:presLayoutVars>
          <dgm:bulletEnabled val="1"/>
        </dgm:presLayoutVars>
      </dgm:prSet>
      <dgm:spPr/>
    </dgm:pt>
    <dgm:pt modelId="{4E4B27E6-9FA5-4C91-B00E-F50C82E57814}" type="pres">
      <dgm:prSet presAssocID="{26D239FF-8E1A-4EEC-AA58-50A6366AD25C}" presName="root" presStyleCnt="0"/>
      <dgm:spPr/>
    </dgm:pt>
    <dgm:pt modelId="{02E9FBB5-152D-4575-99A3-9E9A3373620E}" type="pres">
      <dgm:prSet presAssocID="{26D239FF-8E1A-4EEC-AA58-50A6366AD25C}" presName="rootComposite" presStyleCnt="0"/>
      <dgm:spPr/>
    </dgm:pt>
    <dgm:pt modelId="{275F4C81-3053-4D73-8134-6A45B898F3BF}" type="pres">
      <dgm:prSet presAssocID="{26D239FF-8E1A-4EEC-AA58-50A6366AD25C}" presName="rootText" presStyleLbl="node1" presStyleIdx="1" presStyleCnt="3" custScaleX="180739" custScaleY="65223"/>
      <dgm:spPr/>
    </dgm:pt>
    <dgm:pt modelId="{1A5E5AEF-C294-4397-B7E1-B32624099027}" type="pres">
      <dgm:prSet presAssocID="{26D239FF-8E1A-4EEC-AA58-50A6366AD25C}" presName="rootConnector" presStyleLbl="node1" presStyleIdx="1" presStyleCnt="3"/>
      <dgm:spPr/>
    </dgm:pt>
    <dgm:pt modelId="{1988C1C3-9EA2-4144-89A2-D052BE10A5F8}" type="pres">
      <dgm:prSet presAssocID="{26D239FF-8E1A-4EEC-AA58-50A6366AD25C}" presName="childShape" presStyleCnt="0"/>
      <dgm:spPr/>
    </dgm:pt>
    <dgm:pt modelId="{79D70ECE-8BAE-4FAB-892F-783442BDE2E3}" type="pres">
      <dgm:prSet presAssocID="{E1498DE3-B193-40F5-8ED2-91851659EF34}" presName="Name13" presStyleLbl="parChTrans1D2" presStyleIdx="5" presStyleCnt="14"/>
      <dgm:spPr/>
    </dgm:pt>
    <dgm:pt modelId="{86B9F7F0-6985-4B7C-8D6D-50042D9EDD89}" type="pres">
      <dgm:prSet presAssocID="{A1713E45-17D4-4F8E-93C5-E1783DD7A668}" presName="childText" presStyleLbl="bgAcc1" presStyleIdx="5" presStyleCnt="14" custScaleX="182600" custScaleY="64401">
        <dgm:presLayoutVars>
          <dgm:bulletEnabled val="1"/>
        </dgm:presLayoutVars>
      </dgm:prSet>
      <dgm:spPr/>
    </dgm:pt>
    <dgm:pt modelId="{3DDF1E59-6559-40B8-87C9-8E79AA542B2C}" type="pres">
      <dgm:prSet presAssocID="{C61B2D94-4B87-4D34-A6DC-19AE1ECB686E}" presName="Name13" presStyleLbl="parChTrans1D2" presStyleIdx="6" presStyleCnt="14"/>
      <dgm:spPr/>
    </dgm:pt>
    <dgm:pt modelId="{21A3956A-17DF-4E32-80CE-07974C9A73A0}" type="pres">
      <dgm:prSet presAssocID="{46F1CF9C-724E-459F-BE01-D9E9F208AC3B}" presName="childText" presStyleLbl="bgAcc1" presStyleIdx="6" presStyleCnt="14" custScaleX="187938" custScaleY="77321">
        <dgm:presLayoutVars>
          <dgm:bulletEnabled val="1"/>
        </dgm:presLayoutVars>
      </dgm:prSet>
      <dgm:spPr/>
    </dgm:pt>
    <dgm:pt modelId="{25B25F82-9A7E-42D2-A178-4A428A34EC1D}" type="pres">
      <dgm:prSet presAssocID="{0E559B3D-9FB0-41A7-B061-1005C33256DF}" presName="Name13" presStyleLbl="parChTrans1D2" presStyleIdx="7" presStyleCnt="14"/>
      <dgm:spPr/>
    </dgm:pt>
    <dgm:pt modelId="{1355B46D-980F-4A1D-A157-15956CEC7870}" type="pres">
      <dgm:prSet presAssocID="{3D707D53-6B78-47A4-925F-CCFEF824991C}" presName="childText" presStyleLbl="bgAcc1" presStyleIdx="7" presStyleCnt="14" custScaleX="193628" custScaleY="97699">
        <dgm:presLayoutVars>
          <dgm:bulletEnabled val="1"/>
        </dgm:presLayoutVars>
      </dgm:prSet>
      <dgm:spPr/>
    </dgm:pt>
    <dgm:pt modelId="{545DA6C8-1B57-4363-A86E-41CA78FEB700}" type="pres">
      <dgm:prSet presAssocID="{9F914FFC-91E6-4C20-A873-417E973FCAF2}" presName="Name13" presStyleLbl="parChTrans1D2" presStyleIdx="8" presStyleCnt="14"/>
      <dgm:spPr/>
    </dgm:pt>
    <dgm:pt modelId="{1674BF09-F885-4915-9AEE-62F79AEAB09D}" type="pres">
      <dgm:prSet presAssocID="{CAC5697C-7ECC-4C20-B891-3B63E66EACB7}" presName="childText" presStyleLbl="bgAcc1" presStyleIdx="8" presStyleCnt="14" custScaleX="177962" custScaleY="45844">
        <dgm:presLayoutVars>
          <dgm:bulletEnabled val="1"/>
        </dgm:presLayoutVars>
      </dgm:prSet>
      <dgm:spPr/>
    </dgm:pt>
    <dgm:pt modelId="{F96B4893-FEE2-4E96-87A9-64418E2A68C9}" type="pres">
      <dgm:prSet presAssocID="{00A64007-1422-4C94-BB9D-332C805162B6}" presName="Name13" presStyleLbl="parChTrans1D2" presStyleIdx="9" presStyleCnt="14"/>
      <dgm:spPr/>
    </dgm:pt>
    <dgm:pt modelId="{F2565C95-2023-4569-A715-F136C9F72D22}" type="pres">
      <dgm:prSet presAssocID="{4A73289C-0476-43E7-B0B8-9DA1D33C7CDC}" presName="childText" presStyleLbl="bgAcc1" presStyleIdx="9" presStyleCnt="14" custScaleX="178483" custScaleY="40772">
        <dgm:presLayoutVars>
          <dgm:bulletEnabled val="1"/>
        </dgm:presLayoutVars>
      </dgm:prSet>
      <dgm:spPr/>
    </dgm:pt>
    <dgm:pt modelId="{5600FFC3-B402-4655-ABDE-AE754376C677}" type="pres">
      <dgm:prSet presAssocID="{AA417ED2-00D7-4C39-8C5C-589E44A73714}" presName="root" presStyleCnt="0"/>
      <dgm:spPr/>
    </dgm:pt>
    <dgm:pt modelId="{56D574F8-475B-44DE-96E4-F09CF781DF60}" type="pres">
      <dgm:prSet presAssocID="{AA417ED2-00D7-4C39-8C5C-589E44A73714}" presName="rootComposite" presStyleCnt="0"/>
      <dgm:spPr/>
    </dgm:pt>
    <dgm:pt modelId="{AA01E29E-94EC-4336-8A9C-50BBABB0F615}" type="pres">
      <dgm:prSet presAssocID="{AA417ED2-00D7-4C39-8C5C-589E44A73714}" presName="rootText" presStyleLbl="node1" presStyleIdx="2" presStyleCnt="3" custScaleX="187128" custScaleY="65609"/>
      <dgm:spPr/>
    </dgm:pt>
    <dgm:pt modelId="{9552920F-1AD9-4D35-89EE-231245C60B4E}" type="pres">
      <dgm:prSet presAssocID="{AA417ED2-00D7-4C39-8C5C-589E44A73714}" presName="rootConnector" presStyleLbl="node1" presStyleIdx="2" presStyleCnt="3"/>
      <dgm:spPr/>
    </dgm:pt>
    <dgm:pt modelId="{4A3FDA87-E1A0-470A-8CCB-F87C53767E9D}" type="pres">
      <dgm:prSet presAssocID="{AA417ED2-00D7-4C39-8C5C-589E44A73714}" presName="childShape" presStyleCnt="0"/>
      <dgm:spPr/>
    </dgm:pt>
    <dgm:pt modelId="{B14985A9-5F42-4A57-A57E-214616D36F8C}" type="pres">
      <dgm:prSet presAssocID="{7B037389-3457-419D-88B4-F60EE1D933ED}" presName="Name13" presStyleLbl="parChTrans1D2" presStyleIdx="10" presStyleCnt="14"/>
      <dgm:spPr/>
    </dgm:pt>
    <dgm:pt modelId="{80C4B656-6AF9-479C-A752-5C5F2159C070}" type="pres">
      <dgm:prSet presAssocID="{76571919-0239-427F-8677-E19233BCB106}" presName="childText" presStyleLbl="bgAcc1" presStyleIdx="10" presStyleCnt="14" custScaleX="184169" custScaleY="54902">
        <dgm:presLayoutVars>
          <dgm:bulletEnabled val="1"/>
        </dgm:presLayoutVars>
      </dgm:prSet>
      <dgm:spPr/>
    </dgm:pt>
    <dgm:pt modelId="{6D967702-6B65-4E98-A230-CA5F1C6B408E}" type="pres">
      <dgm:prSet presAssocID="{179DD46C-E13E-4380-83B5-30EBC629CE33}" presName="Name13" presStyleLbl="parChTrans1D2" presStyleIdx="11" presStyleCnt="14"/>
      <dgm:spPr/>
    </dgm:pt>
    <dgm:pt modelId="{68BC21AB-0790-4C51-A219-F09D92C5EA45}" type="pres">
      <dgm:prSet presAssocID="{6BCCC55D-39A1-4103-B0A0-30D235CA9B2D}" presName="childText" presStyleLbl="bgAcc1" presStyleIdx="11" presStyleCnt="14" custScaleX="186486" custScaleY="47196">
        <dgm:presLayoutVars>
          <dgm:bulletEnabled val="1"/>
        </dgm:presLayoutVars>
      </dgm:prSet>
      <dgm:spPr/>
    </dgm:pt>
    <dgm:pt modelId="{541A600B-DE61-4DA7-9B7E-BD1330FC0BE2}" type="pres">
      <dgm:prSet presAssocID="{8ACA4706-38F7-4245-9CE5-F9EC73A9A4C2}" presName="Name13" presStyleLbl="parChTrans1D2" presStyleIdx="12" presStyleCnt="14"/>
      <dgm:spPr/>
    </dgm:pt>
    <dgm:pt modelId="{B8C0960D-A923-4C7A-A90C-6EF5CAB73FF9}" type="pres">
      <dgm:prSet presAssocID="{F5190174-C177-40C9-879A-4C89F2D0C083}" presName="childText" presStyleLbl="bgAcc1" presStyleIdx="12" presStyleCnt="14" custScaleX="190186" custScaleY="50138">
        <dgm:presLayoutVars>
          <dgm:bulletEnabled val="1"/>
        </dgm:presLayoutVars>
      </dgm:prSet>
      <dgm:spPr/>
    </dgm:pt>
    <dgm:pt modelId="{D4F6F22C-1EF8-4867-AE80-6F18601A111F}" type="pres">
      <dgm:prSet presAssocID="{77B04DCE-7254-4CB4-8C2C-4CE4C1E1FDBB}" presName="Name13" presStyleLbl="parChTrans1D2" presStyleIdx="13" presStyleCnt="14"/>
      <dgm:spPr/>
    </dgm:pt>
    <dgm:pt modelId="{342F11E8-CAB7-4108-9D05-8F48EAE8E717}" type="pres">
      <dgm:prSet presAssocID="{6A98E21E-4ECD-4EE1-A4FE-46D891A6716F}" presName="childText" presStyleLbl="bgAcc1" presStyleIdx="13" presStyleCnt="14" custScaleX="190760" custScaleY="47718">
        <dgm:presLayoutVars>
          <dgm:bulletEnabled val="1"/>
        </dgm:presLayoutVars>
      </dgm:prSet>
      <dgm:spPr/>
    </dgm:pt>
  </dgm:ptLst>
  <dgm:cxnLst>
    <dgm:cxn modelId="{A7CA6702-19C9-483E-84C6-76BA32CDAB12}" type="presOf" srcId="{BFD718D8-D45C-44DC-9CC3-5806BA3A9747}" destId="{E41BFA18-96AD-4F54-9B06-EB9CD7AFE3D8}" srcOrd="0" destOrd="0" presId="urn:microsoft.com/office/officeart/2005/8/layout/hierarchy3"/>
    <dgm:cxn modelId="{A2771606-C03F-4DBC-A6D1-9FDD3D8E171F}" type="presOf" srcId="{179DD46C-E13E-4380-83B5-30EBC629CE33}" destId="{6D967702-6B65-4E98-A230-CA5F1C6B408E}" srcOrd="0" destOrd="0" presId="urn:microsoft.com/office/officeart/2005/8/layout/hierarchy3"/>
    <dgm:cxn modelId="{382E6509-24AD-467A-86B5-6398FD50EBD9}" srcId="{1105BBE5-61D3-4C84-9287-1B2AC70DFAFA}" destId="{DF610E3A-CBA5-44E2-A170-5D3219333481}" srcOrd="0" destOrd="0" parTransId="{B86C3E50-BEFA-46FC-8742-D2811C54E7A7}" sibTransId="{429D0C4B-0738-4FDF-99C8-4A5F3AF56EA4}"/>
    <dgm:cxn modelId="{AF227D1A-15A8-4D6C-8655-65B10CC53EBF}" type="presOf" srcId="{DF610E3A-CBA5-44E2-A170-5D3219333481}" destId="{E330DDD2-5C0A-4641-8E38-479717AE321E}" srcOrd="0" destOrd="0" presId="urn:microsoft.com/office/officeart/2005/8/layout/hierarchy3"/>
    <dgm:cxn modelId="{E8A0371C-274E-4B01-8FB7-5959A1850330}" type="presOf" srcId="{8ACA4706-38F7-4245-9CE5-F9EC73A9A4C2}" destId="{541A600B-DE61-4DA7-9B7E-BD1330FC0BE2}" srcOrd="0" destOrd="0" presId="urn:microsoft.com/office/officeart/2005/8/layout/hierarchy3"/>
    <dgm:cxn modelId="{8A21C81E-A3E4-4547-B669-D6C71188DAD8}" type="presOf" srcId="{AE7BEB5F-4D38-4E96-9588-6A30769A16F2}" destId="{3AB81C94-F673-4632-9FA1-274E8C2D1AAB}" srcOrd="0" destOrd="0" presId="urn:microsoft.com/office/officeart/2005/8/layout/hierarchy3"/>
    <dgm:cxn modelId="{6F9E7729-4B23-4DE2-A93D-7B1E571FA119}" type="presOf" srcId="{9F914FFC-91E6-4C20-A873-417E973FCAF2}" destId="{545DA6C8-1B57-4363-A86E-41CA78FEB700}" srcOrd="0" destOrd="0" presId="urn:microsoft.com/office/officeart/2005/8/layout/hierarchy3"/>
    <dgm:cxn modelId="{BB602930-EABB-4441-9057-646B62A55EA5}" srcId="{1105BBE5-61D3-4C84-9287-1B2AC70DFAFA}" destId="{AA417ED2-00D7-4C39-8C5C-589E44A73714}" srcOrd="2" destOrd="0" parTransId="{C8C2BAD5-71B9-4AE6-88C3-306DF2D908E3}" sibTransId="{5AB61DF2-EAEB-4F8B-89FB-4E2641126419}"/>
    <dgm:cxn modelId="{541E4C36-325A-463C-AA56-C63F61668BE5}" type="presOf" srcId="{CAC5697C-7ECC-4C20-B891-3B63E66EACB7}" destId="{1674BF09-F885-4915-9AEE-62F79AEAB09D}" srcOrd="0" destOrd="0" presId="urn:microsoft.com/office/officeart/2005/8/layout/hierarchy3"/>
    <dgm:cxn modelId="{66289637-A346-4684-B9D3-E4B9FE064AB5}" type="presOf" srcId="{4A73289C-0476-43E7-B0B8-9DA1D33C7CDC}" destId="{F2565C95-2023-4569-A715-F136C9F72D22}" srcOrd="0" destOrd="0" presId="urn:microsoft.com/office/officeart/2005/8/layout/hierarchy3"/>
    <dgm:cxn modelId="{4E2E283B-59C2-455C-967C-38C22A6A5050}" srcId="{26D239FF-8E1A-4EEC-AA58-50A6366AD25C}" destId="{4A73289C-0476-43E7-B0B8-9DA1D33C7CDC}" srcOrd="4" destOrd="0" parTransId="{00A64007-1422-4C94-BB9D-332C805162B6}" sibTransId="{D2A940E8-1E1F-41B5-BA9D-CA69F4859089}"/>
    <dgm:cxn modelId="{644EA73B-77A9-47DB-BA4E-60B708223A5A}" type="presOf" srcId="{C61B2D94-4B87-4D34-A6DC-19AE1ECB686E}" destId="{3DDF1E59-6559-40B8-87C9-8E79AA542B2C}" srcOrd="0" destOrd="0" presId="urn:microsoft.com/office/officeart/2005/8/layout/hierarchy3"/>
    <dgm:cxn modelId="{FD17983C-C84C-48D9-8185-20280420843F}" type="presOf" srcId="{F5190174-C177-40C9-879A-4C89F2D0C083}" destId="{B8C0960D-A923-4C7A-A90C-6EF5CAB73FF9}" srcOrd="0" destOrd="0" presId="urn:microsoft.com/office/officeart/2005/8/layout/hierarchy3"/>
    <dgm:cxn modelId="{3B680940-58B6-4EA7-8F12-9EC2F39ABF1C}" srcId="{DF610E3A-CBA5-44E2-A170-5D3219333481}" destId="{D20A4AA1-9AE5-47F2-8AB7-38561491F329}" srcOrd="3" destOrd="0" parTransId="{3C201C02-362A-4334-BC0B-1EE936F45056}" sibTransId="{C3D0EBBC-F9B7-4E95-B754-3EB3C639DAF2}"/>
    <dgm:cxn modelId="{7035745E-46C5-40A6-B892-9C92F4C7B198}" srcId="{DF610E3A-CBA5-44E2-A170-5D3219333481}" destId="{C87CBAA4-E474-437D-972B-67A99E6CD108}" srcOrd="1" destOrd="0" parTransId="{8E2C8565-FACA-4C08-973C-3A21470FCDEE}" sibTransId="{24D51671-0263-438D-AC74-99FF6AD2C24E}"/>
    <dgm:cxn modelId="{7FAE4064-6F5E-4711-B627-94BD83249246}" srcId="{AA417ED2-00D7-4C39-8C5C-589E44A73714}" destId="{F5190174-C177-40C9-879A-4C89F2D0C083}" srcOrd="2" destOrd="0" parTransId="{8ACA4706-38F7-4245-9CE5-F9EC73A9A4C2}" sibTransId="{E4DCBDBC-EF6A-4C11-AD50-0264C2F75D05}"/>
    <dgm:cxn modelId="{6851636A-8E89-40F5-BD18-0D214DA57726}" type="presOf" srcId="{AA417ED2-00D7-4C39-8C5C-589E44A73714}" destId="{9552920F-1AD9-4D35-89EE-231245C60B4E}" srcOrd="1" destOrd="0" presId="urn:microsoft.com/office/officeart/2005/8/layout/hierarchy3"/>
    <dgm:cxn modelId="{CBEC7170-DF05-4745-86FB-FF47650AC36A}" type="presOf" srcId="{E1498DE3-B193-40F5-8ED2-91851659EF34}" destId="{79D70ECE-8BAE-4FAB-892F-783442BDE2E3}" srcOrd="0" destOrd="0" presId="urn:microsoft.com/office/officeart/2005/8/layout/hierarchy3"/>
    <dgm:cxn modelId="{891D4252-3EA4-4A24-836D-0515B0E9A385}" type="presOf" srcId="{7B037389-3457-419D-88B4-F60EE1D933ED}" destId="{B14985A9-5F42-4A57-A57E-214616D36F8C}" srcOrd="0" destOrd="0" presId="urn:microsoft.com/office/officeart/2005/8/layout/hierarchy3"/>
    <dgm:cxn modelId="{18094D53-F763-4AC8-986F-1F6DA3A179C6}" type="presOf" srcId="{3C201C02-362A-4334-BC0B-1EE936F45056}" destId="{7343888D-F588-4747-97B5-651C487B62E1}" srcOrd="0" destOrd="0" presId="urn:microsoft.com/office/officeart/2005/8/layout/hierarchy3"/>
    <dgm:cxn modelId="{1430DC76-E0BA-4BD2-B382-AEFD395CE3C2}" srcId="{AA417ED2-00D7-4C39-8C5C-589E44A73714}" destId="{6A98E21E-4ECD-4EE1-A4FE-46D891A6716F}" srcOrd="3" destOrd="0" parTransId="{77B04DCE-7254-4CB4-8C2C-4CE4C1E1FDBB}" sibTransId="{5EC6C5E7-9CE0-4D70-B4EC-B800C9A0E6C7}"/>
    <dgm:cxn modelId="{A1A96A7A-8A29-4BD8-A6C6-DF934EDCFDB9}" type="presOf" srcId="{76571919-0239-427F-8677-E19233BCB106}" destId="{80C4B656-6AF9-479C-A752-5C5F2159C070}" srcOrd="0" destOrd="0" presId="urn:microsoft.com/office/officeart/2005/8/layout/hierarchy3"/>
    <dgm:cxn modelId="{997F5D7E-5307-43E1-810C-15B7CE79DD2F}" type="presOf" srcId="{213AA205-4169-4275-8A23-432D58D1BDBC}" destId="{B1CE5342-0F73-4B18-BF05-7916E1DDBE0A}" srcOrd="0" destOrd="0" presId="urn:microsoft.com/office/officeart/2005/8/layout/hierarchy3"/>
    <dgm:cxn modelId="{ECEE087F-6AD2-4F2C-A8CF-914FB3C048A9}" srcId="{DF610E3A-CBA5-44E2-A170-5D3219333481}" destId="{213AA205-4169-4275-8A23-432D58D1BDBC}" srcOrd="2" destOrd="0" parTransId="{AE7BEB5F-4D38-4E96-9588-6A30769A16F2}" sibTransId="{175CBB0F-F9B1-45CD-A970-A4591C3B7CA4}"/>
    <dgm:cxn modelId="{469CAB83-A9CB-4404-B0FC-77063FFCF8EB}" srcId="{26D239FF-8E1A-4EEC-AA58-50A6366AD25C}" destId="{CAC5697C-7ECC-4C20-B891-3B63E66EACB7}" srcOrd="3" destOrd="0" parTransId="{9F914FFC-91E6-4C20-A873-417E973FCAF2}" sibTransId="{D96A4949-CC2A-4E03-BAB8-A821F6DF9924}"/>
    <dgm:cxn modelId="{EF86F08A-00A7-40A6-B021-B125DBA768F0}" type="presOf" srcId="{0C960F76-7467-4BD0-8810-2F071163F50E}" destId="{88B5C8D7-FF8B-40C7-A535-C2F279ADE024}" srcOrd="0" destOrd="0" presId="urn:microsoft.com/office/officeart/2005/8/layout/hierarchy3"/>
    <dgm:cxn modelId="{4F2C5890-1691-4D40-AF21-E1E7514FE59A}" type="presOf" srcId="{DF610E3A-CBA5-44E2-A170-5D3219333481}" destId="{5A4C99DE-0CF0-465C-A535-AC0EC7D6E99F}" srcOrd="1" destOrd="0" presId="urn:microsoft.com/office/officeart/2005/8/layout/hierarchy3"/>
    <dgm:cxn modelId="{E840A192-1C8C-4AFD-85B9-BFBBA8CF36A3}" srcId="{AA417ED2-00D7-4C39-8C5C-589E44A73714}" destId="{76571919-0239-427F-8677-E19233BCB106}" srcOrd="0" destOrd="0" parTransId="{7B037389-3457-419D-88B4-F60EE1D933ED}" sibTransId="{2914E835-EB00-48CC-9F6C-7290D0000A03}"/>
    <dgm:cxn modelId="{D764DB93-F982-4E67-A698-82F12A69AFBE}" type="presOf" srcId="{4145D1A9-9DFD-4B9F-B3E7-A08E21799398}" destId="{A537707C-5E66-4D98-898F-A544642B3FB5}" srcOrd="0" destOrd="0" presId="urn:microsoft.com/office/officeart/2005/8/layout/hierarchy3"/>
    <dgm:cxn modelId="{02122694-9062-4C07-9949-AEEA6E0F5D1E}" type="presOf" srcId="{6A98E21E-4ECD-4EE1-A4FE-46D891A6716F}" destId="{342F11E8-CAB7-4108-9D05-8F48EAE8E717}" srcOrd="0" destOrd="0" presId="urn:microsoft.com/office/officeart/2005/8/layout/hierarchy3"/>
    <dgm:cxn modelId="{97620397-00CC-4652-879B-DD4ABE34222A}" srcId="{AA417ED2-00D7-4C39-8C5C-589E44A73714}" destId="{6BCCC55D-39A1-4103-B0A0-30D235CA9B2D}" srcOrd="1" destOrd="0" parTransId="{179DD46C-E13E-4380-83B5-30EBC629CE33}" sibTransId="{2AB281EB-9B2D-4D82-B869-BC595D957B59}"/>
    <dgm:cxn modelId="{E7B05797-38B8-47C4-8432-6C36EC06E2CD}" type="presOf" srcId="{C87CBAA4-E474-437D-972B-67A99E6CD108}" destId="{E7FE7EBE-8AED-48BB-91E4-627992713BD9}" srcOrd="0" destOrd="0" presId="urn:microsoft.com/office/officeart/2005/8/layout/hierarchy3"/>
    <dgm:cxn modelId="{46AB7398-1AC7-459F-83F4-61287B244621}" type="presOf" srcId="{AA417ED2-00D7-4C39-8C5C-589E44A73714}" destId="{AA01E29E-94EC-4336-8A9C-50BBABB0F615}" srcOrd="0" destOrd="0" presId="urn:microsoft.com/office/officeart/2005/8/layout/hierarchy3"/>
    <dgm:cxn modelId="{998E529B-B644-4C5C-85B6-0ED78C0680F8}" srcId="{26D239FF-8E1A-4EEC-AA58-50A6366AD25C}" destId="{3D707D53-6B78-47A4-925F-CCFEF824991C}" srcOrd="2" destOrd="0" parTransId="{0E559B3D-9FB0-41A7-B061-1005C33256DF}" sibTransId="{8A9150C1-B68C-4C92-A320-CDBA6AA602E3}"/>
    <dgm:cxn modelId="{85524A9D-30AB-4981-8E9A-E33FD1CC9DC4}" type="presOf" srcId="{3D707D53-6B78-47A4-925F-CCFEF824991C}" destId="{1355B46D-980F-4A1D-A157-15956CEC7870}" srcOrd="0" destOrd="0" presId="urn:microsoft.com/office/officeart/2005/8/layout/hierarchy3"/>
    <dgm:cxn modelId="{49DCC59D-C63D-49A3-82A0-40B31A779F20}" srcId="{1105BBE5-61D3-4C84-9287-1B2AC70DFAFA}" destId="{26D239FF-8E1A-4EEC-AA58-50A6366AD25C}" srcOrd="1" destOrd="0" parTransId="{AE858736-2C29-4548-8F0C-E9630132964B}" sibTransId="{97CEC378-1470-4FF9-A7E4-8096E69FC7DE}"/>
    <dgm:cxn modelId="{03364C9F-3FDE-4FC9-81D6-2505A34AD9D5}" srcId="{DF610E3A-CBA5-44E2-A170-5D3219333481}" destId="{0C960F76-7467-4BD0-8810-2F071163F50E}" srcOrd="0" destOrd="0" parTransId="{F7DAA50D-FDF5-448A-AF65-F812D35CE979}" sibTransId="{E1CFE2E5-5F8B-42FF-9F97-37FE137BB092}"/>
    <dgm:cxn modelId="{8920CFA1-2BBD-4574-A63B-72666E84C760}" type="presOf" srcId="{A1713E45-17D4-4F8E-93C5-E1783DD7A668}" destId="{86B9F7F0-6985-4B7C-8D6D-50042D9EDD89}" srcOrd="0" destOrd="0" presId="urn:microsoft.com/office/officeart/2005/8/layout/hierarchy3"/>
    <dgm:cxn modelId="{E7B4E8A3-1083-4B8A-8974-AC7560DD1044}" type="presOf" srcId="{00A64007-1422-4C94-BB9D-332C805162B6}" destId="{F96B4893-FEE2-4E96-87A9-64418E2A68C9}" srcOrd="0" destOrd="0" presId="urn:microsoft.com/office/officeart/2005/8/layout/hierarchy3"/>
    <dgm:cxn modelId="{B8CFA3AF-4EF7-44A7-A94C-EB4A2FFD070A}" type="presOf" srcId="{6BCCC55D-39A1-4103-B0A0-30D235CA9B2D}" destId="{68BC21AB-0790-4C51-A219-F09D92C5EA45}" srcOrd="0" destOrd="0" presId="urn:microsoft.com/office/officeart/2005/8/layout/hierarchy3"/>
    <dgm:cxn modelId="{D44706B3-E61D-434B-B9A8-7D02F4072E75}" type="presOf" srcId="{77B04DCE-7254-4CB4-8C2C-4CE4C1E1FDBB}" destId="{D4F6F22C-1EF8-4867-AE80-6F18601A111F}" srcOrd="0" destOrd="0" presId="urn:microsoft.com/office/officeart/2005/8/layout/hierarchy3"/>
    <dgm:cxn modelId="{F87837B7-0B5F-4F8E-9E92-08334EE64896}" srcId="{26D239FF-8E1A-4EEC-AA58-50A6366AD25C}" destId="{46F1CF9C-724E-459F-BE01-D9E9F208AC3B}" srcOrd="1" destOrd="0" parTransId="{C61B2D94-4B87-4D34-A6DC-19AE1ECB686E}" sibTransId="{D5D80ED4-B1C5-48B9-836F-223FA45FFCE5}"/>
    <dgm:cxn modelId="{E5615FC2-07D0-4C39-931B-322E5A766822}" type="presOf" srcId="{F7DAA50D-FDF5-448A-AF65-F812D35CE979}" destId="{EDC92328-8423-427E-8C5C-F7AC2D978ED3}" srcOrd="0" destOrd="0" presId="urn:microsoft.com/office/officeart/2005/8/layout/hierarchy3"/>
    <dgm:cxn modelId="{7EDB3EC8-319F-439D-89BB-B8CD50086D98}" type="presOf" srcId="{8E2C8565-FACA-4C08-973C-3A21470FCDEE}" destId="{4117E216-86D6-4B87-9922-B7EFA2E5C979}" srcOrd="0" destOrd="0" presId="urn:microsoft.com/office/officeart/2005/8/layout/hierarchy3"/>
    <dgm:cxn modelId="{468B49C9-BD3E-4C47-B9C5-F8F704EAC048}" type="presOf" srcId="{26D239FF-8E1A-4EEC-AA58-50A6366AD25C}" destId="{1A5E5AEF-C294-4397-B7E1-B32624099027}" srcOrd="1" destOrd="0" presId="urn:microsoft.com/office/officeart/2005/8/layout/hierarchy3"/>
    <dgm:cxn modelId="{DBA502CA-9E3C-4CEB-A0D0-DED8D1B3406A}" type="presOf" srcId="{26D239FF-8E1A-4EEC-AA58-50A6366AD25C}" destId="{275F4C81-3053-4D73-8134-6A45B898F3BF}" srcOrd="0" destOrd="0" presId="urn:microsoft.com/office/officeart/2005/8/layout/hierarchy3"/>
    <dgm:cxn modelId="{348C51D4-99F8-4A87-AFF6-E545FB41383C}" type="presOf" srcId="{1105BBE5-61D3-4C84-9287-1B2AC70DFAFA}" destId="{4704F576-A316-4EA5-AFCF-E51AD3559576}" srcOrd="0" destOrd="0" presId="urn:microsoft.com/office/officeart/2005/8/layout/hierarchy3"/>
    <dgm:cxn modelId="{AF2624DC-9065-41A0-A084-CA8C73E70E57}" srcId="{DF610E3A-CBA5-44E2-A170-5D3219333481}" destId="{BFD718D8-D45C-44DC-9CC3-5806BA3A9747}" srcOrd="4" destOrd="0" parTransId="{4145D1A9-9DFD-4B9F-B3E7-A08E21799398}" sibTransId="{D9A6C77D-EC87-426D-8944-1707D510DF0A}"/>
    <dgm:cxn modelId="{0928B8DE-92CF-4A9D-AAE9-1B880923990B}" srcId="{26D239FF-8E1A-4EEC-AA58-50A6366AD25C}" destId="{A1713E45-17D4-4F8E-93C5-E1783DD7A668}" srcOrd="0" destOrd="0" parTransId="{E1498DE3-B193-40F5-8ED2-91851659EF34}" sibTransId="{6EF972FF-D6AE-4D88-B327-4E67BF19AC7A}"/>
    <dgm:cxn modelId="{473239EA-9E44-44F9-B24B-309494495F5B}" type="presOf" srcId="{D20A4AA1-9AE5-47F2-8AB7-38561491F329}" destId="{B703AE0B-AC69-4E25-8296-4C90FDA0D6C2}" srcOrd="0" destOrd="0" presId="urn:microsoft.com/office/officeart/2005/8/layout/hierarchy3"/>
    <dgm:cxn modelId="{BA34E3EA-99AD-482C-A946-9401338993BF}" type="presOf" srcId="{0E559B3D-9FB0-41A7-B061-1005C33256DF}" destId="{25B25F82-9A7E-42D2-A178-4A428A34EC1D}" srcOrd="0" destOrd="0" presId="urn:microsoft.com/office/officeart/2005/8/layout/hierarchy3"/>
    <dgm:cxn modelId="{D960B7F5-9BF5-4C45-BDD9-BE96E5DB37A6}" type="presOf" srcId="{46F1CF9C-724E-459F-BE01-D9E9F208AC3B}" destId="{21A3956A-17DF-4E32-80CE-07974C9A73A0}" srcOrd="0" destOrd="0" presId="urn:microsoft.com/office/officeart/2005/8/layout/hierarchy3"/>
    <dgm:cxn modelId="{91F68200-08AA-49FD-984C-0FF36A972FD3}" type="presParOf" srcId="{4704F576-A316-4EA5-AFCF-E51AD3559576}" destId="{F0073325-F6DE-4DB1-AF4A-A8A4205365DB}" srcOrd="0" destOrd="0" presId="urn:microsoft.com/office/officeart/2005/8/layout/hierarchy3"/>
    <dgm:cxn modelId="{836CA0C7-8CC1-42C8-8C79-60A881DB812F}" type="presParOf" srcId="{F0073325-F6DE-4DB1-AF4A-A8A4205365DB}" destId="{996E4B9D-0452-4B2E-BA14-0C4ACE9DADD1}" srcOrd="0" destOrd="0" presId="urn:microsoft.com/office/officeart/2005/8/layout/hierarchy3"/>
    <dgm:cxn modelId="{E2198D1C-998B-4829-8FCB-0D0424D1DC53}" type="presParOf" srcId="{996E4B9D-0452-4B2E-BA14-0C4ACE9DADD1}" destId="{E330DDD2-5C0A-4641-8E38-479717AE321E}" srcOrd="0" destOrd="0" presId="urn:microsoft.com/office/officeart/2005/8/layout/hierarchy3"/>
    <dgm:cxn modelId="{4230C104-AB59-4463-8CD2-43C2CEE8D35C}" type="presParOf" srcId="{996E4B9D-0452-4B2E-BA14-0C4ACE9DADD1}" destId="{5A4C99DE-0CF0-465C-A535-AC0EC7D6E99F}" srcOrd="1" destOrd="0" presId="urn:microsoft.com/office/officeart/2005/8/layout/hierarchy3"/>
    <dgm:cxn modelId="{E4765128-B8FF-48C7-8D19-38CE709121AA}" type="presParOf" srcId="{F0073325-F6DE-4DB1-AF4A-A8A4205365DB}" destId="{A5E70A97-322E-4AE0-A83C-8AFAB144B753}" srcOrd="1" destOrd="0" presId="urn:microsoft.com/office/officeart/2005/8/layout/hierarchy3"/>
    <dgm:cxn modelId="{89A4DC2C-ED6F-47AF-9D84-FF2D3463DDF0}" type="presParOf" srcId="{A5E70A97-322E-4AE0-A83C-8AFAB144B753}" destId="{EDC92328-8423-427E-8C5C-F7AC2D978ED3}" srcOrd="0" destOrd="0" presId="urn:microsoft.com/office/officeart/2005/8/layout/hierarchy3"/>
    <dgm:cxn modelId="{3B01F0B6-7F24-442D-A90E-000AACA49336}" type="presParOf" srcId="{A5E70A97-322E-4AE0-A83C-8AFAB144B753}" destId="{88B5C8D7-FF8B-40C7-A535-C2F279ADE024}" srcOrd="1" destOrd="0" presId="urn:microsoft.com/office/officeart/2005/8/layout/hierarchy3"/>
    <dgm:cxn modelId="{1DEA119F-60F1-4D96-AF20-836AC51D97BF}" type="presParOf" srcId="{A5E70A97-322E-4AE0-A83C-8AFAB144B753}" destId="{4117E216-86D6-4B87-9922-B7EFA2E5C979}" srcOrd="2" destOrd="0" presId="urn:microsoft.com/office/officeart/2005/8/layout/hierarchy3"/>
    <dgm:cxn modelId="{B4E23B53-FBA7-42BF-8E21-EBB65A024D8A}" type="presParOf" srcId="{A5E70A97-322E-4AE0-A83C-8AFAB144B753}" destId="{E7FE7EBE-8AED-48BB-91E4-627992713BD9}" srcOrd="3" destOrd="0" presId="urn:microsoft.com/office/officeart/2005/8/layout/hierarchy3"/>
    <dgm:cxn modelId="{4CD16A85-6D39-4D4E-A90F-8B18265F0C42}" type="presParOf" srcId="{A5E70A97-322E-4AE0-A83C-8AFAB144B753}" destId="{3AB81C94-F673-4632-9FA1-274E8C2D1AAB}" srcOrd="4" destOrd="0" presId="urn:microsoft.com/office/officeart/2005/8/layout/hierarchy3"/>
    <dgm:cxn modelId="{FF5B5028-E698-4B2D-A331-A90101201C2F}" type="presParOf" srcId="{A5E70A97-322E-4AE0-A83C-8AFAB144B753}" destId="{B1CE5342-0F73-4B18-BF05-7916E1DDBE0A}" srcOrd="5" destOrd="0" presId="urn:microsoft.com/office/officeart/2005/8/layout/hierarchy3"/>
    <dgm:cxn modelId="{940AFF17-6E6B-4AF2-87D8-E03FAE3CBB1E}" type="presParOf" srcId="{A5E70A97-322E-4AE0-A83C-8AFAB144B753}" destId="{7343888D-F588-4747-97B5-651C487B62E1}" srcOrd="6" destOrd="0" presId="urn:microsoft.com/office/officeart/2005/8/layout/hierarchy3"/>
    <dgm:cxn modelId="{6BD8B267-9EF8-4E7E-8DF9-0264FA3B005D}" type="presParOf" srcId="{A5E70A97-322E-4AE0-A83C-8AFAB144B753}" destId="{B703AE0B-AC69-4E25-8296-4C90FDA0D6C2}" srcOrd="7" destOrd="0" presId="urn:microsoft.com/office/officeart/2005/8/layout/hierarchy3"/>
    <dgm:cxn modelId="{DD30D55A-6A9B-4C0B-B390-E55DD48F5574}" type="presParOf" srcId="{A5E70A97-322E-4AE0-A83C-8AFAB144B753}" destId="{A537707C-5E66-4D98-898F-A544642B3FB5}" srcOrd="8" destOrd="0" presId="urn:microsoft.com/office/officeart/2005/8/layout/hierarchy3"/>
    <dgm:cxn modelId="{666718B0-4CE1-45AB-84E7-5641624238D6}" type="presParOf" srcId="{A5E70A97-322E-4AE0-A83C-8AFAB144B753}" destId="{E41BFA18-96AD-4F54-9B06-EB9CD7AFE3D8}" srcOrd="9" destOrd="0" presId="urn:microsoft.com/office/officeart/2005/8/layout/hierarchy3"/>
    <dgm:cxn modelId="{DE29B2A6-C0F7-44A7-8BF7-CE6BA9D7A969}" type="presParOf" srcId="{4704F576-A316-4EA5-AFCF-E51AD3559576}" destId="{4E4B27E6-9FA5-4C91-B00E-F50C82E57814}" srcOrd="1" destOrd="0" presId="urn:microsoft.com/office/officeart/2005/8/layout/hierarchy3"/>
    <dgm:cxn modelId="{AABCED1D-12C3-4B24-9469-9F351ED80EFD}" type="presParOf" srcId="{4E4B27E6-9FA5-4C91-B00E-F50C82E57814}" destId="{02E9FBB5-152D-4575-99A3-9E9A3373620E}" srcOrd="0" destOrd="0" presId="urn:microsoft.com/office/officeart/2005/8/layout/hierarchy3"/>
    <dgm:cxn modelId="{5A86861A-16ED-4ECC-915F-4FBE309ADBC2}" type="presParOf" srcId="{02E9FBB5-152D-4575-99A3-9E9A3373620E}" destId="{275F4C81-3053-4D73-8134-6A45B898F3BF}" srcOrd="0" destOrd="0" presId="urn:microsoft.com/office/officeart/2005/8/layout/hierarchy3"/>
    <dgm:cxn modelId="{38E342F9-C156-4731-8712-7FDA8684AAF3}" type="presParOf" srcId="{02E9FBB5-152D-4575-99A3-9E9A3373620E}" destId="{1A5E5AEF-C294-4397-B7E1-B32624099027}" srcOrd="1" destOrd="0" presId="urn:microsoft.com/office/officeart/2005/8/layout/hierarchy3"/>
    <dgm:cxn modelId="{897DE1D4-845C-4B3E-A69E-EDCFA855B87B}" type="presParOf" srcId="{4E4B27E6-9FA5-4C91-B00E-F50C82E57814}" destId="{1988C1C3-9EA2-4144-89A2-D052BE10A5F8}" srcOrd="1" destOrd="0" presId="urn:microsoft.com/office/officeart/2005/8/layout/hierarchy3"/>
    <dgm:cxn modelId="{3D52BDF1-D6EB-4023-8CCE-13B921AE1A83}" type="presParOf" srcId="{1988C1C3-9EA2-4144-89A2-D052BE10A5F8}" destId="{79D70ECE-8BAE-4FAB-892F-783442BDE2E3}" srcOrd="0" destOrd="0" presId="urn:microsoft.com/office/officeart/2005/8/layout/hierarchy3"/>
    <dgm:cxn modelId="{7232BD41-EA96-4F6B-BBBA-F0097DEE3814}" type="presParOf" srcId="{1988C1C3-9EA2-4144-89A2-D052BE10A5F8}" destId="{86B9F7F0-6985-4B7C-8D6D-50042D9EDD89}" srcOrd="1" destOrd="0" presId="urn:microsoft.com/office/officeart/2005/8/layout/hierarchy3"/>
    <dgm:cxn modelId="{D9C421E5-C0D7-4479-8413-DC75BDA8D581}" type="presParOf" srcId="{1988C1C3-9EA2-4144-89A2-D052BE10A5F8}" destId="{3DDF1E59-6559-40B8-87C9-8E79AA542B2C}" srcOrd="2" destOrd="0" presId="urn:microsoft.com/office/officeart/2005/8/layout/hierarchy3"/>
    <dgm:cxn modelId="{CD4814FF-E973-4FF8-BE4A-FC7E7279F017}" type="presParOf" srcId="{1988C1C3-9EA2-4144-89A2-D052BE10A5F8}" destId="{21A3956A-17DF-4E32-80CE-07974C9A73A0}" srcOrd="3" destOrd="0" presId="urn:microsoft.com/office/officeart/2005/8/layout/hierarchy3"/>
    <dgm:cxn modelId="{970C4CCC-080E-4662-8DBF-0609D8E6B69C}" type="presParOf" srcId="{1988C1C3-9EA2-4144-89A2-D052BE10A5F8}" destId="{25B25F82-9A7E-42D2-A178-4A428A34EC1D}" srcOrd="4" destOrd="0" presId="urn:microsoft.com/office/officeart/2005/8/layout/hierarchy3"/>
    <dgm:cxn modelId="{B746DFDA-0402-456E-9527-CC0551EA2A27}" type="presParOf" srcId="{1988C1C3-9EA2-4144-89A2-D052BE10A5F8}" destId="{1355B46D-980F-4A1D-A157-15956CEC7870}" srcOrd="5" destOrd="0" presId="urn:microsoft.com/office/officeart/2005/8/layout/hierarchy3"/>
    <dgm:cxn modelId="{92A18AB8-89A4-4099-B49E-DF337A97446C}" type="presParOf" srcId="{1988C1C3-9EA2-4144-89A2-D052BE10A5F8}" destId="{545DA6C8-1B57-4363-A86E-41CA78FEB700}" srcOrd="6" destOrd="0" presId="urn:microsoft.com/office/officeart/2005/8/layout/hierarchy3"/>
    <dgm:cxn modelId="{75635DEB-016B-4E65-80ED-B9A853BBFCAE}" type="presParOf" srcId="{1988C1C3-9EA2-4144-89A2-D052BE10A5F8}" destId="{1674BF09-F885-4915-9AEE-62F79AEAB09D}" srcOrd="7" destOrd="0" presId="urn:microsoft.com/office/officeart/2005/8/layout/hierarchy3"/>
    <dgm:cxn modelId="{577A580D-C50B-4B58-8691-7D83035220DD}" type="presParOf" srcId="{1988C1C3-9EA2-4144-89A2-D052BE10A5F8}" destId="{F96B4893-FEE2-4E96-87A9-64418E2A68C9}" srcOrd="8" destOrd="0" presId="urn:microsoft.com/office/officeart/2005/8/layout/hierarchy3"/>
    <dgm:cxn modelId="{8B585967-F249-4129-BA6C-4C4AAC5801C8}" type="presParOf" srcId="{1988C1C3-9EA2-4144-89A2-D052BE10A5F8}" destId="{F2565C95-2023-4569-A715-F136C9F72D22}" srcOrd="9" destOrd="0" presId="urn:microsoft.com/office/officeart/2005/8/layout/hierarchy3"/>
    <dgm:cxn modelId="{35CDBB16-CF40-4AA8-9722-A9A7DF42FBEF}" type="presParOf" srcId="{4704F576-A316-4EA5-AFCF-E51AD3559576}" destId="{5600FFC3-B402-4655-ABDE-AE754376C677}" srcOrd="2" destOrd="0" presId="urn:microsoft.com/office/officeart/2005/8/layout/hierarchy3"/>
    <dgm:cxn modelId="{65C04D9C-829A-4022-9B0B-E202A159EB01}" type="presParOf" srcId="{5600FFC3-B402-4655-ABDE-AE754376C677}" destId="{56D574F8-475B-44DE-96E4-F09CF781DF60}" srcOrd="0" destOrd="0" presId="urn:microsoft.com/office/officeart/2005/8/layout/hierarchy3"/>
    <dgm:cxn modelId="{7C963857-04F6-41ED-9790-72975FA15112}" type="presParOf" srcId="{56D574F8-475B-44DE-96E4-F09CF781DF60}" destId="{AA01E29E-94EC-4336-8A9C-50BBABB0F615}" srcOrd="0" destOrd="0" presId="urn:microsoft.com/office/officeart/2005/8/layout/hierarchy3"/>
    <dgm:cxn modelId="{A2372CCB-266A-4CC8-B0D5-F0330B42C372}" type="presParOf" srcId="{56D574F8-475B-44DE-96E4-F09CF781DF60}" destId="{9552920F-1AD9-4D35-89EE-231245C60B4E}" srcOrd="1" destOrd="0" presId="urn:microsoft.com/office/officeart/2005/8/layout/hierarchy3"/>
    <dgm:cxn modelId="{AF7C6D3B-B978-4DDE-99A7-D6921B919E26}" type="presParOf" srcId="{5600FFC3-B402-4655-ABDE-AE754376C677}" destId="{4A3FDA87-E1A0-470A-8CCB-F87C53767E9D}" srcOrd="1" destOrd="0" presId="urn:microsoft.com/office/officeart/2005/8/layout/hierarchy3"/>
    <dgm:cxn modelId="{B55CAAA5-3FE6-464A-A72D-261297F048A4}" type="presParOf" srcId="{4A3FDA87-E1A0-470A-8CCB-F87C53767E9D}" destId="{B14985A9-5F42-4A57-A57E-214616D36F8C}" srcOrd="0" destOrd="0" presId="urn:microsoft.com/office/officeart/2005/8/layout/hierarchy3"/>
    <dgm:cxn modelId="{04441C0B-E9F8-470B-8ACF-DE17255CC011}" type="presParOf" srcId="{4A3FDA87-E1A0-470A-8CCB-F87C53767E9D}" destId="{80C4B656-6AF9-479C-A752-5C5F2159C070}" srcOrd="1" destOrd="0" presId="urn:microsoft.com/office/officeart/2005/8/layout/hierarchy3"/>
    <dgm:cxn modelId="{1DEE4C23-DB35-4AB2-AF50-56703CA515BA}" type="presParOf" srcId="{4A3FDA87-E1A0-470A-8CCB-F87C53767E9D}" destId="{6D967702-6B65-4E98-A230-CA5F1C6B408E}" srcOrd="2" destOrd="0" presId="urn:microsoft.com/office/officeart/2005/8/layout/hierarchy3"/>
    <dgm:cxn modelId="{47725284-27A1-42B0-AC51-81EFDBE8A536}" type="presParOf" srcId="{4A3FDA87-E1A0-470A-8CCB-F87C53767E9D}" destId="{68BC21AB-0790-4C51-A219-F09D92C5EA45}" srcOrd="3" destOrd="0" presId="urn:microsoft.com/office/officeart/2005/8/layout/hierarchy3"/>
    <dgm:cxn modelId="{CDCF8A4E-786C-47AB-B702-AA35ACA6A031}" type="presParOf" srcId="{4A3FDA87-E1A0-470A-8CCB-F87C53767E9D}" destId="{541A600B-DE61-4DA7-9B7E-BD1330FC0BE2}" srcOrd="4" destOrd="0" presId="urn:microsoft.com/office/officeart/2005/8/layout/hierarchy3"/>
    <dgm:cxn modelId="{1C2BB3D6-F58D-41BE-AB1E-EBB28F627300}" type="presParOf" srcId="{4A3FDA87-E1A0-470A-8CCB-F87C53767E9D}" destId="{B8C0960D-A923-4C7A-A90C-6EF5CAB73FF9}" srcOrd="5" destOrd="0" presId="urn:microsoft.com/office/officeart/2005/8/layout/hierarchy3"/>
    <dgm:cxn modelId="{F0A910C1-3D6F-4299-BB37-19476BA5780C}" type="presParOf" srcId="{4A3FDA87-E1A0-470A-8CCB-F87C53767E9D}" destId="{D4F6F22C-1EF8-4867-AE80-6F18601A111F}" srcOrd="6" destOrd="0" presId="urn:microsoft.com/office/officeart/2005/8/layout/hierarchy3"/>
    <dgm:cxn modelId="{4FA880CA-D826-45C9-A393-6B61FC7F0189}" type="presParOf" srcId="{4A3FDA87-E1A0-470A-8CCB-F87C53767E9D}" destId="{342F11E8-CAB7-4108-9D05-8F48EAE8E717}"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084F88-8B69-40C8-96B6-384EDF9E7AD6}"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FF83D70E-D337-482F-898D-DF17C84504B3}">
      <dgm:prSet/>
      <dgm:spPr>
        <a:solidFill>
          <a:srgbClr val="D8368E"/>
        </a:solidFill>
      </dgm:spPr>
      <dgm:t>
        <a:bodyPr/>
        <a:lstStyle/>
        <a:p>
          <a:r>
            <a:rPr lang="it-IT" b="0" i="0" err="1">
              <a:latin typeface="Franklin Gothic Book" panose="020B0503020102020204" pitchFamily="34" charset="0"/>
            </a:rPr>
            <a:t>During</a:t>
          </a:r>
          <a:r>
            <a:rPr lang="it-IT" b="0" i="0">
              <a:latin typeface="Franklin Gothic Book" panose="020B0503020102020204" pitchFamily="34" charset="0"/>
            </a:rPr>
            <a:t> the last school </a:t>
          </a:r>
          <a:r>
            <a:rPr lang="it-IT" b="0" i="0" err="1">
              <a:latin typeface="Franklin Gothic Book" panose="020B0503020102020204" pitchFamily="34" charset="0"/>
            </a:rPr>
            <a:t>year</a:t>
          </a:r>
          <a:r>
            <a:rPr lang="it-IT" b="0" i="0">
              <a:latin typeface="Franklin Gothic Book" panose="020B0503020102020204" pitchFamily="34" charset="0"/>
            </a:rPr>
            <a:t> a </a:t>
          </a:r>
          <a:r>
            <a:rPr lang="it-IT" b="0" i="0" err="1">
              <a:latin typeface="Franklin Gothic Book" panose="020B0503020102020204" pitchFamily="34" charset="0"/>
            </a:rPr>
            <a:t>total</a:t>
          </a:r>
          <a:r>
            <a:rPr lang="it-IT" b="0" i="0">
              <a:latin typeface="Franklin Gothic Book" panose="020B0503020102020204" pitchFamily="34" charset="0"/>
            </a:rPr>
            <a:t> of </a:t>
          </a:r>
          <a:r>
            <a:rPr lang="it-IT" b="1" i="0">
              <a:latin typeface="Franklin Gothic Book" panose="020B0503020102020204" pitchFamily="34" charset="0"/>
            </a:rPr>
            <a:t>12 pilot </a:t>
          </a:r>
          <a:r>
            <a:rPr lang="it-IT" b="0" i="0" err="1">
              <a:latin typeface="Franklin Gothic Book" panose="020B0503020102020204" pitchFamily="34" charset="0"/>
            </a:rPr>
            <a:t>SLEs</a:t>
          </a:r>
          <a:r>
            <a:rPr lang="it-IT" b="0" i="0">
              <a:latin typeface="Franklin Gothic Book" panose="020B0503020102020204" pitchFamily="34" charset="0"/>
            </a:rPr>
            <a:t> </a:t>
          </a:r>
          <a:r>
            <a:rPr lang="it-IT" b="0" i="0" err="1">
              <a:latin typeface="Franklin Gothic Book" panose="020B0503020102020204" pitchFamily="34" charset="0"/>
            </a:rPr>
            <a:t>were</a:t>
          </a:r>
          <a:r>
            <a:rPr lang="it-IT" b="0" i="0">
              <a:latin typeface="Franklin Gothic Book" panose="020B0503020102020204" pitchFamily="34" charset="0"/>
            </a:rPr>
            <a:t> </a:t>
          </a:r>
          <a:r>
            <a:rPr lang="it-IT" b="0" i="0" err="1">
              <a:latin typeface="Franklin Gothic Book" panose="020B0503020102020204" pitchFamily="34" charset="0"/>
            </a:rPr>
            <a:t>implemented</a:t>
          </a:r>
          <a:r>
            <a:rPr lang="it-IT" b="0" i="0">
              <a:latin typeface="Franklin Gothic Book" panose="020B0503020102020204" pitchFamily="34" charset="0"/>
            </a:rPr>
            <a:t> in 12 </a:t>
          </a:r>
          <a:r>
            <a:rPr lang="it-IT" b="0" i="0" err="1">
              <a:latin typeface="Franklin Gothic Book" panose="020B0503020102020204" pitchFamily="34" charset="0"/>
            </a:rPr>
            <a:t>different</a:t>
          </a:r>
          <a:r>
            <a:rPr lang="it-IT" b="0" i="0">
              <a:latin typeface="Franklin Gothic Book" panose="020B0503020102020204" pitchFamily="34" charset="0"/>
            </a:rPr>
            <a:t> countries:</a:t>
          </a:r>
        </a:p>
        <a:p>
          <a:endParaRPr lang="en-US">
            <a:latin typeface="Franklin Gothic Book" panose="020B0503020102020204" pitchFamily="34" charset="0"/>
          </a:endParaRPr>
        </a:p>
      </dgm:t>
    </dgm:pt>
    <dgm:pt modelId="{64B12F99-AAC7-4B26-AAB0-D25EBA3CE7F9}" type="parTrans" cxnId="{F80A14D6-7FF6-42AB-A079-E60B5A07DB8A}">
      <dgm:prSet/>
      <dgm:spPr/>
      <dgm:t>
        <a:bodyPr/>
        <a:lstStyle/>
        <a:p>
          <a:endParaRPr lang="en-US">
            <a:latin typeface="Franklin Gothic Book" panose="020B0503020102020204" pitchFamily="34" charset="0"/>
          </a:endParaRPr>
        </a:p>
      </dgm:t>
    </dgm:pt>
    <dgm:pt modelId="{1B0811CD-E877-46A0-823E-E2106CBFA441}" type="sibTrans" cxnId="{F80A14D6-7FF6-42AB-A079-E60B5A07DB8A}">
      <dgm:prSet/>
      <dgm:spPr/>
      <dgm:t>
        <a:bodyPr/>
        <a:lstStyle/>
        <a:p>
          <a:endParaRPr lang="en-US">
            <a:latin typeface="Franklin Gothic Book" panose="020B0503020102020204" pitchFamily="34" charset="0"/>
          </a:endParaRPr>
        </a:p>
      </dgm:t>
    </dgm:pt>
    <dgm:pt modelId="{87C5FF52-208B-48E9-B875-B856DFE41C7E}">
      <dgm:prSet/>
      <dgm:spPr>
        <a:solidFill>
          <a:srgbClr val="D8368E"/>
        </a:solidFill>
      </dgm:spPr>
      <dgm:t>
        <a:bodyPr/>
        <a:lstStyle/>
        <a:p>
          <a:r>
            <a:rPr lang="it-IT" b="0" i="0">
              <a:latin typeface="Franklin Gothic Book" panose="020B0503020102020204" pitchFamily="34" charset="0"/>
            </a:rPr>
            <a:t>In the </a:t>
          </a:r>
          <a:r>
            <a:rPr lang="it-IT" b="0" i="0" err="1">
              <a:latin typeface="Franklin Gothic Book" panose="020B0503020102020204" pitchFamily="34" charset="0"/>
            </a:rPr>
            <a:t>pilots</a:t>
          </a:r>
          <a:r>
            <a:rPr lang="it-IT" b="0" i="0">
              <a:latin typeface="Franklin Gothic Book" panose="020B0503020102020204" pitchFamily="34" charset="0"/>
            </a:rPr>
            <a:t> a </a:t>
          </a:r>
          <a:r>
            <a:rPr lang="it-IT" b="0" i="0" err="1">
              <a:latin typeface="Franklin Gothic Book" panose="020B0503020102020204" pitchFamily="34" charset="0"/>
            </a:rPr>
            <a:t>total</a:t>
          </a:r>
          <a:r>
            <a:rPr lang="it-IT" b="0" i="0">
              <a:latin typeface="Franklin Gothic Book" panose="020B0503020102020204" pitchFamily="34" charset="0"/>
            </a:rPr>
            <a:t> of </a:t>
          </a:r>
          <a:r>
            <a:rPr lang="it-IT" b="1" i="0">
              <a:latin typeface="Franklin Gothic Book" panose="020B0503020102020204" pitchFamily="34" charset="0"/>
            </a:rPr>
            <a:t>1076 </a:t>
          </a:r>
          <a:r>
            <a:rPr lang="it-IT" b="1" i="0" err="1">
              <a:latin typeface="Franklin Gothic Book" panose="020B0503020102020204" pitchFamily="34" charset="0"/>
            </a:rPr>
            <a:t>learners</a:t>
          </a:r>
          <a:r>
            <a:rPr lang="it-IT" b="1" i="0">
              <a:latin typeface="Franklin Gothic Book" panose="020B0503020102020204" pitchFamily="34" charset="0"/>
            </a:rPr>
            <a:t> </a:t>
          </a:r>
          <a:r>
            <a:rPr lang="it-IT" b="0" i="0" err="1">
              <a:latin typeface="Franklin Gothic Book" panose="020B0503020102020204" pitchFamily="34" charset="0"/>
            </a:rPr>
            <a:t>were</a:t>
          </a:r>
          <a:r>
            <a:rPr lang="it-IT" b="0" i="0">
              <a:latin typeface="Franklin Gothic Book" panose="020B0503020102020204" pitchFamily="34" charset="0"/>
            </a:rPr>
            <a:t> </a:t>
          </a:r>
          <a:r>
            <a:rPr lang="it-IT" b="0" i="0" err="1">
              <a:latin typeface="Franklin Gothic Book" panose="020B0503020102020204" pitchFamily="34" charset="0"/>
            </a:rPr>
            <a:t>engaged</a:t>
          </a:r>
          <a:r>
            <a:rPr lang="it-IT" b="0" i="0">
              <a:latin typeface="Franklin Gothic Book" panose="020B0503020102020204" pitchFamily="34" charset="0"/>
            </a:rPr>
            <a:t> and a diverse range of </a:t>
          </a:r>
          <a:r>
            <a:rPr lang="it-IT" b="1" i="0">
              <a:latin typeface="Franklin Gothic Book" panose="020B0503020102020204" pitchFamily="34" charset="0"/>
            </a:rPr>
            <a:t>stakeholders </a:t>
          </a:r>
          <a:r>
            <a:rPr lang="it-IT" b="1" i="0" err="1">
              <a:latin typeface="Franklin Gothic Book" panose="020B0503020102020204" pitchFamily="34" charset="0"/>
            </a:rPr>
            <a:t>took</a:t>
          </a:r>
          <a:r>
            <a:rPr lang="it-IT" b="1" i="0">
              <a:latin typeface="Franklin Gothic Book" panose="020B0503020102020204" pitchFamily="34" charset="0"/>
            </a:rPr>
            <a:t> part:</a:t>
          </a:r>
          <a:endParaRPr lang="en-US">
            <a:latin typeface="Franklin Gothic Book" panose="020B0503020102020204" pitchFamily="34" charset="0"/>
          </a:endParaRPr>
        </a:p>
      </dgm:t>
    </dgm:pt>
    <dgm:pt modelId="{5B5C4135-7AAD-426C-AB53-8A3318BEF95B}" type="parTrans" cxnId="{13F71CE1-5C34-427D-AAF7-BAA65D6A824C}">
      <dgm:prSet/>
      <dgm:spPr/>
      <dgm:t>
        <a:bodyPr/>
        <a:lstStyle/>
        <a:p>
          <a:endParaRPr lang="en-US">
            <a:latin typeface="Franklin Gothic Book" panose="020B0503020102020204" pitchFamily="34" charset="0"/>
          </a:endParaRPr>
        </a:p>
      </dgm:t>
    </dgm:pt>
    <dgm:pt modelId="{E5BEBF2F-ED96-47AB-9F05-C983EF62CBCE}" type="sibTrans" cxnId="{13F71CE1-5C34-427D-AAF7-BAA65D6A824C}">
      <dgm:prSet/>
      <dgm:spPr/>
      <dgm:t>
        <a:bodyPr/>
        <a:lstStyle/>
        <a:p>
          <a:endParaRPr lang="en-US">
            <a:latin typeface="Franklin Gothic Book" panose="020B0503020102020204" pitchFamily="34" charset="0"/>
          </a:endParaRPr>
        </a:p>
      </dgm:t>
    </dgm:pt>
    <dgm:pt modelId="{432211E8-ED88-456C-B232-EA2486E70632}">
      <dgm:prSet/>
      <dgm:spPr/>
      <dgm:t>
        <a:bodyPr/>
        <a:lstStyle/>
        <a:p>
          <a:r>
            <a:rPr lang="it-IT" b="1">
              <a:latin typeface="Franklin Gothic Book" panose="020B0503020102020204" pitchFamily="34" charset="0"/>
            </a:rPr>
            <a:t>28</a:t>
          </a:r>
          <a:r>
            <a:rPr lang="it-IT">
              <a:latin typeface="Franklin Gothic Book" panose="020B0503020102020204" pitchFamily="34" charset="0"/>
            </a:rPr>
            <a:t> </a:t>
          </a:r>
          <a:r>
            <a:rPr lang="it-IT" err="1">
              <a:latin typeface="Franklin Gothic Book" panose="020B0503020102020204" pitchFamily="34" charset="0"/>
            </a:rPr>
            <a:t>formal</a:t>
          </a:r>
          <a:r>
            <a:rPr lang="it-IT">
              <a:latin typeface="Franklin Gothic Book" panose="020B0503020102020204" pitchFamily="34" charset="0"/>
            </a:rPr>
            <a:t> </a:t>
          </a:r>
          <a:r>
            <a:rPr lang="it-IT" err="1">
              <a:latin typeface="Franklin Gothic Book" panose="020B0503020102020204" pitchFamily="34" charset="0"/>
            </a:rPr>
            <a:t>education</a:t>
          </a:r>
          <a:r>
            <a:rPr lang="it-IT">
              <a:latin typeface="Franklin Gothic Book" panose="020B0503020102020204" pitchFamily="34" charset="0"/>
            </a:rPr>
            <a:t> providers</a:t>
          </a:r>
          <a:endParaRPr lang="en-US">
            <a:latin typeface="Franklin Gothic Book" panose="020B0503020102020204" pitchFamily="34" charset="0"/>
          </a:endParaRPr>
        </a:p>
      </dgm:t>
    </dgm:pt>
    <dgm:pt modelId="{9D54BD86-1329-4F86-8A2C-44F7DEDB058B}" type="parTrans" cxnId="{6AC5E6BD-27F6-4959-9A67-8D17AD29C617}">
      <dgm:prSet/>
      <dgm:spPr/>
      <dgm:t>
        <a:bodyPr/>
        <a:lstStyle/>
        <a:p>
          <a:endParaRPr lang="en-US">
            <a:latin typeface="Franklin Gothic Book" panose="020B0503020102020204" pitchFamily="34" charset="0"/>
          </a:endParaRPr>
        </a:p>
      </dgm:t>
    </dgm:pt>
    <dgm:pt modelId="{E1D977FD-558B-478A-99B8-1A56D900E386}" type="sibTrans" cxnId="{6AC5E6BD-27F6-4959-9A67-8D17AD29C617}">
      <dgm:prSet/>
      <dgm:spPr/>
      <dgm:t>
        <a:bodyPr/>
        <a:lstStyle/>
        <a:p>
          <a:endParaRPr lang="en-US">
            <a:latin typeface="Franklin Gothic Book" panose="020B0503020102020204" pitchFamily="34" charset="0"/>
          </a:endParaRPr>
        </a:p>
      </dgm:t>
    </dgm:pt>
    <dgm:pt modelId="{8671FDC1-EF01-4CF1-ADE7-9F098B6EDCFA}">
      <dgm:prSet/>
      <dgm:spPr/>
      <dgm:t>
        <a:bodyPr/>
        <a:lstStyle/>
        <a:p>
          <a:r>
            <a:rPr lang="it-IT" b="1">
              <a:latin typeface="Franklin Gothic Book" panose="020B0503020102020204" pitchFamily="34" charset="0"/>
            </a:rPr>
            <a:t>20</a:t>
          </a:r>
          <a:r>
            <a:rPr lang="it-IT">
              <a:latin typeface="Franklin Gothic Book" panose="020B0503020102020204" pitchFamily="34" charset="0"/>
            </a:rPr>
            <a:t> non-</a:t>
          </a:r>
          <a:r>
            <a:rPr lang="it-IT" err="1">
              <a:latin typeface="Franklin Gothic Book" panose="020B0503020102020204" pitchFamily="34" charset="0"/>
            </a:rPr>
            <a:t>formal</a:t>
          </a:r>
          <a:r>
            <a:rPr lang="it-IT">
              <a:latin typeface="Franklin Gothic Book" panose="020B0503020102020204" pitchFamily="34" charset="0"/>
            </a:rPr>
            <a:t> </a:t>
          </a:r>
          <a:r>
            <a:rPr lang="it-IT" err="1">
              <a:latin typeface="Franklin Gothic Book" panose="020B0503020102020204" pitchFamily="34" charset="0"/>
            </a:rPr>
            <a:t>education</a:t>
          </a:r>
          <a:r>
            <a:rPr lang="it-IT">
              <a:latin typeface="Franklin Gothic Book" panose="020B0503020102020204" pitchFamily="34" charset="0"/>
            </a:rPr>
            <a:t> providers</a:t>
          </a:r>
          <a:endParaRPr lang="en-US">
            <a:latin typeface="Franklin Gothic Book" panose="020B0503020102020204" pitchFamily="34" charset="0"/>
          </a:endParaRPr>
        </a:p>
      </dgm:t>
    </dgm:pt>
    <dgm:pt modelId="{AD225C61-9911-4233-BC7E-D1D3DFAAB3B3}" type="parTrans" cxnId="{4E28E4A3-1F47-4748-9ACF-52EB2A157C15}">
      <dgm:prSet/>
      <dgm:spPr/>
      <dgm:t>
        <a:bodyPr/>
        <a:lstStyle/>
        <a:p>
          <a:endParaRPr lang="en-US">
            <a:latin typeface="Franklin Gothic Book" panose="020B0503020102020204" pitchFamily="34" charset="0"/>
          </a:endParaRPr>
        </a:p>
      </dgm:t>
    </dgm:pt>
    <dgm:pt modelId="{213D13A3-D30E-481C-84E8-64B20C44AD40}" type="sibTrans" cxnId="{4E28E4A3-1F47-4748-9ACF-52EB2A157C15}">
      <dgm:prSet/>
      <dgm:spPr/>
      <dgm:t>
        <a:bodyPr/>
        <a:lstStyle/>
        <a:p>
          <a:endParaRPr lang="en-US">
            <a:latin typeface="Franklin Gothic Book" panose="020B0503020102020204" pitchFamily="34" charset="0"/>
          </a:endParaRPr>
        </a:p>
      </dgm:t>
    </dgm:pt>
    <dgm:pt modelId="{0E3C87EF-D596-45F1-AD6D-D468285D5707}">
      <dgm:prSet/>
      <dgm:spPr/>
      <dgm:t>
        <a:bodyPr/>
        <a:lstStyle/>
        <a:p>
          <a:r>
            <a:rPr lang="it-IT" b="1">
              <a:latin typeface="Franklin Gothic Book" panose="020B0503020102020204" pitchFamily="34" charset="0"/>
            </a:rPr>
            <a:t>18</a:t>
          </a:r>
          <a:r>
            <a:rPr lang="it-IT">
              <a:latin typeface="Franklin Gothic Book" panose="020B0503020102020204" pitchFamily="34" charset="0"/>
            </a:rPr>
            <a:t> </a:t>
          </a:r>
          <a:r>
            <a:rPr lang="it-IT" err="1">
              <a:latin typeface="Franklin Gothic Book" panose="020B0503020102020204" pitchFamily="34" charset="0"/>
            </a:rPr>
            <a:t>governmental</a:t>
          </a:r>
          <a:r>
            <a:rPr lang="it-IT">
              <a:latin typeface="Franklin Gothic Book" panose="020B0503020102020204" pitchFamily="34" charset="0"/>
            </a:rPr>
            <a:t> </a:t>
          </a:r>
          <a:r>
            <a:rPr lang="it-IT" err="1">
              <a:latin typeface="Franklin Gothic Book" panose="020B0503020102020204" pitchFamily="34" charset="0"/>
            </a:rPr>
            <a:t>organizations</a:t>
          </a:r>
          <a:endParaRPr lang="en-US">
            <a:latin typeface="Franklin Gothic Book" panose="020B0503020102020204" pitchFamily="34" charset="0"/>
          </a:endParaRPr>
        </a:p>
      </dgm:t>
    </dgm:pt>
    <dgm:pt modelId="{A46424F2-37BC-4037-853E-3DABF1DFFF13}" type="parTrans" cxnId="{0FBAF7C9-DCB9-4BDB-A017-3D4552DC0B60}">
      <dgm:prSet/>
      <dgm:spPr/>
      <dgm:t>
        <a:bodyPr/>
        <a:lstStyle/>
        <a:p>
          <a:endParaRPr lang="en-US">
            <a:latin typeface="Franklin Gothic Book" panose="020B0503020102020204" pitchFamily="34" charset="0"/>
          </a:endParaRPr>
        </a:p>
      </dgm:t>
    </dgm:pt>
    <dgm:pt modelId="{3B7309CD-64F7-4F79-A53D-86CEE2ACE0D1}" type="sibTrans" cxnId="{0FBAF7C9-DCB9-4BDB-A017-3D4552DC0B60}">
      <dgm:prSet/>
      <dgm:spPr/>
      <dgm:t>
        <a:bodyPr/>
        <a:lstStyle/>
        <a:p>
          <a:endParaRPr lang="en-US">
            <a:latin typeface="Franklin Gothic Book" panose="020B0503020102020204" pitchFamily="34" charset="0"/>
          </a:endParaRPr>
        </a:p>
      </dgm:t>
    </dgm:pt>
    <dgm:pt modelId="{18120373-D744-4A54-BD5D-5BA4DEAC2EEC}">
      <dgm:prSet/>
      <dgm:spPr/>
      <dgm:t>
        <a:bodyPr/>
        <a:lstStyle/>
        <a:p>
          <a:r>
            <a:rPr lang="it-IT" b="1">
              <a:latin typeface="Franklin Gothic Book" panose="020B0503020102020204" pitchFamily="34" charset="0"/>
            </a:rPr>
            <a:t>7</a:t>
          </a:r>
          <a:r>
            <a:rPr lang="it-IT">
              <a:latin typeface="Franklin Gothic Book" panose="020B0503020102020204" pitchFamily="34" charset="0"/>
            </a:rPr>
            <a:t> </a:t>
          </a:r>
          <a:r>
            <a:rPr lang="it-IT" err="1">
              <a:latin typeface="Franklin Gothic Book" panose="020B0503020102020204" pitchFamily="34" charset="0"/>
            </a:rPr>
            <a:t>Civil</a:t>
          </a:r>
          <a:r>
            <a:rPr lang="it-IT">
              <a:latin typeface="Franklin Gothic Book" panose="020B0503020102020204" pitchFamily="34" charset="0"/>
            </a:rPr>
            <a:t> Society </a:t>
          </a:r>
          <a:r>
            <a:rPr lang="it-IT" err="1">
              <a:latin typeface="Franklin Gothic Book" panose="020B0503020102020204" pitchFamily="34" charset="0"/>
            </a:rPr>
            <a:t>Organizations</a:t>
          </a:r>
          <a:endParaRPr lang="en-US">
            <a:latin typeface="Franklin Gothic Book" panose="020B0503020102020204" pitchFamily="34" charset="0"/>
          </a:endParaRPr>
        </a:p>
      </dgm:t>
    </dgm:pt>
    <dgm:pt modelId="{EE457361-2891-4497-89C6-90ED1CD0C6CF}" type="parTrans" cxnId="{F18D23DD-B342-4DB4-AB76-3DB9C97777EB}">
      <dgm:prSet/>
      <dgm:spPr/>
      <dgm:t>
        <a:bodyPr/>
        <a:lstStyle/>
        <a:p>
          <a:endParaRPr lang="en-US">
            <a:latin typeface="Franklin Gothic Book" panose="020B0503020102020204" pitchFamily="34" charset="0"/>
          </a:endParaRPr>
        </a:p>
      </dgm:t>
    </dgm:pt>
    <dgm:pt modelId="{DF77A7B9-74AA-4C23-9DC5-63B8910DE0B8}" type="sibTrans" cxnId="{F18D23DD-B342-4DB4-AB76-3DB9C97777EB}">
      <dgm:prSet/>
      <dgm:spPr/>
      <dgm:t>
        <a:bodyPr/>
        <a:lstStyle/>
        <a:p>
          <a:endParaRPr lang="en-US">
            <a:latin typeface="Franklin Gothic Book" panose="020B0503020102020204" pitchFamily="34" charset="0"/>
          </a:endParaRPr>
        </a:p>
      </dgm:t>
    </dgm:pt>
    <dgm:pt modelId="{3C96D53A-4B40-4526-BFF3-68E0EB6AD4ED}">
      <dgm:prSet/>
      <dgm:spPr/>
      <dgm:t>
        <a:bodyPr/>
        <a:lstStyle/>
        <a:p>
          <a:r>
            <a:rPr lang="it-IT" b="1">
              <a:latin typeface="Franklin Gothic Book" panose="020B0503020102020204" pitchFamily="34" charset="0"/>
            </a:rPr>
            <a:t>23</a:t>
          </a:r>
          <a:r>
            <a:rPr lang="it-IT">
              <a:latin typeface="Franklin Gothic Book" panose="020B0503020102020204" pitchFamily="34" charset="0"/>
            </a:rPr>
            <a:t> Industry </a:t>
          </a:r>
          <a:r>
            <a:rPr lang="it-IT" err="1">
              <a:latin typeface="Franklin Gothic Book" panose="020B0503020102020204" pitchFamily="34" charset="0"/>
            </a:rPr>
            <a:t>actors</a:t>
          </a:r>
          <a:endParaRPr lang="en-US">
            <a:latin typeface="Franklin Gothic Book" panose="020B0503020102020204" pitchFamily="34" charset="0"/>
          </a:endParaRPr>
        </a:p>
      </dgm:t>
    </dgm:pt>
    <dgm:pt modelId="{2AE97FDC-5714-462C-B2E4-F817942B0188}" type="parTrans" cxnId="{1E6F9915-2CD5-4968-A335-AD922023982A}">
      <dgm:prSet/>
      <dgm:spPr/>
      <dgm:t>
        <a:bodyPr/>
        <a:lstStyle/>
        <a:p>
          <a:endParaRPr lang="en-US">
            <a:latin typeface="Franklin Gothic Book" panose="020B0503020102020204" pitchFamily="34" charset="0"/>
          </a:endParaRPr>
        </a:p>
      </dgm:t>
    </dgm:pt>
    <dgm:pt modelId="{FC5A9421-E7D0-4348-9F1C-235F6B0FD5EE}" type="sibTrans" cxnId="{1E6F9915-2CD5-4968-A335-AD922023982A}">
      <dgm:prSet/>
      <dgm:spPr/>
      <dgm:t>
        <a:bodyPr/>
        <a:lstStyle/>
        <a:p>
          <a:endParaRPr lang="en-US">
            <a:latin typeface="Franklin Gothic Book" panose="020B0503020102020204" pitchFamily="34" charset="0"/>
          </a:endParaRPr>
        </a:p>
      </dgm:t>
    </dgm:pt>
    <dgm:pt modelId="{1F9B87F2-2E17-4888-ACD1-30CD00379B80}" type="pres">
      <dgm:prSet presAssocID="{7B084F88-8B69-40C8-96B6-384EDF9E7AD6}" presName="Name0" presStyleCnt="0">
        <dgm:presLayoutVars>
          <dgm:dir/>
          <dgm:animLvl val="lvl"/>
          <dgm:resizeHandles val="exact"/>
        </dgm:presLayoutVars>
      </dgm:prSet>
      <dgm:spPr/>
    </dgm:pt>
    <dgm:pt modelId="{2B85462F-5156-44B4-AAF4-251D99956C0E}" type="pres">
      <dgm:prSet presAssocID="{87C5FF52-208B-48E9-B875-B856DFE41C7E}" presName="boxAndChildren" presStyleCnt="0"/>
      <dgm:spPr/>
    </dgm:pt>
    <dgm:pt modelId="{35C0A975-8D1C-4B0B-BCD5-30CEA711E0DB}" type="pres">
      <dgm:prSet presAssocID="{87C5FF52-208B-48E9-B875-B856DFE41C7E}" presName="parentTextBox" presStyleLbl="node1" presStyleIdx="0" presStyleCnt="2"/>
      <dgm:spPr/>
    </dgm:pt>
    <dgm:pt modelId="{F0E78D5F-4BB7-4C4C-93C4-CB56459FCE1A}" type="pres">
      <dgm:prSet presAssocID="{87C5FF52-208B-48E9-B875-B856DFE41C7E}" presName="entireBox" presStyleLbl="node1" presStyleIdx="0" presStyleCnt="2"/>
      <dgm:spPr/>
    </dgm:pt>
    <dgm:pt modelId="{F16DF28C-85BA-4203-9008-E0FAF09406D5}" type="pres">
      <dgm:prSet presAssocID="{87C5FF52-208B-48E9-B875-B856DFE41C7E}" presName="descendantBox" presStyleCnt="0"/>
      <dgm:spPr/>
    </dgm:pt>
    <dgm:pt modelId="{B7F41FE7-8903-4E1E-9B84-061229D7620A}" type="pres">
      <dgm:prSet presAssocID="{432211E8-ED88-456C-B232-EA2486E70632}" presName="childTextBox" presStyleLbl="fgAccFollowNode1" presStyleIdx="0" presStyleCnt="5">
        <dgm:presLayoutVars>
          <dgm:bulletEnabled val="1"/>
        </dgm:presLayoutVars>
      </dgm:prSet>
      <dgm:spPr/>
    </dgm:pt>
    <dgm:pt modelId="{723FE3DB-955C-48E6-8338-93442AD0AF5E}" type="pres">
      <dgm:prSet presAssocID="{8671FDC1-EF01-4CF1-ADE7-9F098B6EDCFA}" presName="childTextBox" presStyleLbl="fgAccFollowNode1" presStyleIdx="1" presStyleCnt="5">
        <dgm:presLayoutVars>
          <dgm:bulletEnabled val="1"/>
        </dgm:presLayoutVars>
      </dgm:prSet>
      <dgm:spPr/>
    </dgm:pt>
    <dgm:pt modelId="{8B6D2515-464D-423F-B47E-ABCB0409BECE}" type="pres">
      <dgm:prSet presAssocID="{0E3C87EF-D596-45F1-AD6D-D468285D5707}" presName="childTextBox" presStyleLbl="fgAccFollowNode1" presStyleIdx="2" presStyleCnt="5">
        <dgm:presLayoutVars>
          <dgm:bulletEnabled val="1"/>
        </dgm:presLayoutVars>
      </dgm:prSet>
      <dgm:spPr/>
    </dgm:pt>
    <dgm:pt modelId="{3BAF1C79-068C-476B-954B-A663AA62CDDF}" type="pres">
      <dgm:prSet presAssocID="{18120373-D744-4A54-BD5D-5BA4DEAC2EEC}" presName="childTextBox" presStyleLbl="fgAccFollowNode1" presStyleIdx="3" presStyleCnt="5">
        <dgm:presLayoutVars>
          <dgm:bulletEnabled val="1"/>
        </dgm:presLayoutVars>
      </dgm:prSet>
      <dgm:spPr/>
    </dgm:pt>
    <dgm:pt modelId="{3A28E903-F352-4C1B-8D8F-0DF4BEC555E3}" type="pres">
      <dgm:prSet presAssocID="{3C96D53A-4B40-4526-BFF3-68E0EB6AD4ED}" presName="childTextBox" presStyleLbl="fgAccFollowNode1" presStyleIdx="4" presStyleCnt="5">
        <dgm:presLayoutVars>
          <dgm:bulletEnabled val="1"/>
        </dgm:presLayoutVars>
      </dgm:prSet>
      <dgm:spPr/>
    </dgm:pt>
    <dgm:pt modelId="{F6C48792-E9FF-4D44-A8BA-E6A2C0B86DF6}" type="pres">
      <dgm:prSet presAssocID="{1B0811CD-E877-46A0-823E-E2106CBFA441}" presName="sp" presStyleCnt="0"/>
      <dgm:spPr/>
    </dgm:pt>
    <dgm:pt modelId="{E814F4F7-D5E1-466A-B1C9-E8F074364187}" type="pres">
      <dgm:prSet presAssocID="{FF83D70E-D337-482F-898D-DF17C84504B3}" presName="arrowAndChildren" presStyleCnt="0"/>
      <dgm:spPr/>
    </dgm:pt>
    <dgm:pt modelId="{BE233236-6779-4883-87EF-4C5B394AC11D}" type="pres">
      <dgm:prSet presAssocID="{FF83D70E-D337-482F-898D-DF17C84504B3}" presName="parentTextArrow" presStyleLbl="node1" presStyleIdx="1" presStyleCnt="2" custLinFactNeighborX="-155"/>
      <dgm:spPr/>
    </dgm:pt>
  </dgm:ptLst>
  <dgm:cxnLst>
    <dgm:cxn modelId="{1E6F9915-2CD5-4968-A335-AD922023982A}" srcId="{87C5FF52-208B-48E9-B875-B856DFE41C7E}" destId="{3C96D53A-4B40-4526-BFF3-68E0EB6AD4ED}" srcOrd="4" destOrd="0" parTransId="{2AE97FDC-5714-462C-B2E4-F817942B0188}" sibTransId="{FC5A9421-E7D0-4348-9F1C-235F6B0FD5EE}"/>
    <dgm:cxn modelId="{00462120-0BB0-4626-832E-1F7EC849CF09}" type="presOf" srcId="{0E3C87EF-D596-45F1-AD6D-D468285D5707}" destId="{8B6D2515-464D-423F-B47E-ABCB0409BECE}" srcOrd="0" destOrd="0" presId="urn:microsoft.com/office/officeart/2005/8/layout/process4"/>
    <dgm:cxn modelId="{E489A13B-5CB0-4729-B978-A9FD7DCF4301}" type="presOf" srcId="{3C96D53A-4B40-4526-BFF3-68E0EB6AD4ED}" destId="{3A28E903-F352-4C1B-8D8F-0DF4BEC555E3}" srcOrd="0" destOrd="0" presId="urn:microsoft.com/office/officeart/2005/8/layout/process4"/>
    <dgm:cxn modelId="{EE3BE85E-32A8-4C4B-86FD-5712E3E572EE}" type="presOf" srcId="{18120373-D744-4A54-BD5D-5BA4DEAC2EEC}" destId="{3BAF1C79-068C-476B-954B-A663AA62CDDF}" srcOrd="0" destOrd="0" presId="urn:microsoft.com/office/officeart/2005/8/layout/process4"/>
    <dgm:cxn modelId="{54D1824E-E510-465F-B536-C29DF6AC5F88}" type="presOf" srcId="{8671FDC1-EF01-4CF1-ADE7-9F098B6EDCFA}" destId="{723FE3DB-955C-48E6-8338-93442AD0AF5E}" srcOrd="0" destOrd="0" presId="urn:microsoft.com/office/officeart/2005/8/layout/process4"/>
    <dgm:cxn modelId="{6FE4627D-534F-4564-95D4-722395EF514D}" type="presOf" srcId="{87C5FF52-208B-48E9-B875-B856DFE41C7E}" destId="{F0E78D5F-4BB7-4C4C-93C4-CB56459FCE1A}" srcOrd="1" destOrd="0" presId="urn:microsoft.com/office/officeart/2005/8/layout/process4"/>
    <dgm:cxn modelId="{FCF2348E-6026-44EF-B9D2-E4EBD0FA541C}" type="presOf" srcId="{432211E8-ED88-456C-B232-EA2486E70632}" destId="{B7F41FE7-8903-4E1E-9B84-061229D7620A}" srcOrd="0" destOrd="0" presId="urn:microsoft.com/office/officeart/2005/8/layout/process4"/>
    <dgm:cxn modelId="{886A1E92-F3B6-4CA8-800F-CBC6463059A4}" type="presOf" srcId="{7B084F88-8B69-40C8-96B6-384EDF9E7AD6}" destId="{1F9B87F2-2E17-4888-ACD1-30CD00379B80}" srcOrd="0" destOrd="0" presId="urn:microsoft.com/office/officeart/2005/8/layout/process4"/>
    <dgm:cxn modelId="{4E28E4A3-1F47-4748-9ACF-52EB2A157C15}" srcId="{87C5FF52-208B-48E9-B875-B856DFE41C7E}" destId="{8671FDC1-EF01-4CF1-ADE7-9F098B6EDCFA}" srcOrd="1" destOrd="0" parTransId="{AD225C61-9911-4233-BC7E-D1D3DFAAB3B3}" sibTransId="{213D13A3-D30E-481C-84E8-64B20C44AD40}"/>
    <dgm:cxn modelId="{182C42B0-3028-4C0E-ACC0-B5AAB4DF4E75}" type="presOf" srcId="{87C5FF52-208B-48E9-B875-B856DFE41C7E}" destId="{35C0A975-8D1C-4B0B-BCD5-30CEA711E0DB}" srcOrd="0" destOrd="0" presId="urn:microsoft.com/office/officeart/2005/8/layout/process4"/>
    <dgm:cxn modelId="{6AC5E6BD-27F6-4959-9A67-8D17AD29C617}" srcId="{87C5FF52-208B-48E9-B875-B856DFE41C7E}" destId="{432211E8-ED88-456C-B232-EA2486E70632}" srcOrd="0" destOrd="0" parTransId="{9D54BD86-1329-4F86-8A2C-44F7DEDB058B}" sibTransId="{E1D977FD-558B-478A-99B8-1A56D900E386}"/>
    <dgm:cxn modelId="{0FBAF7C9-DCB9-4BDB-A017-3D4552DC0B60}" srcId="{87C5FF52-208B-48E9-B875-B856DFE41C7E}" destId="{0E3C87EF-D596-45F1-AD6D-D468285D5707}" srcOrd="2" destOrd="0" parTransId="{A46424F2-37BC-4037-853E-3DABF1DFFF13}" sibTransId="{3B7309CD-64F7-4F79-A53D-86CEE2ACE0D1}"/>
    <dgm:cxn modelId="{F80A14D6-7FF6-42AB-A079-E60B5A07DB8A}" srcId="{7B084F88-8B69-40C8-96B6-384EDF9E7AD6}" destId="{FF83D70E-D337-482F-898D-DF17C84504B3}" srcOrd="0" destOrd="0" parTransId="{64B12F99-AAC7-4B26-AAB0-D25EBA3CE7F9}" sibTransId="{1B0811CD-E877-46A0-823E-E2106CBFA441}"/>
    <dgm:cxn modelId="{F18D23DD-B342-4DB4-AB76-3DB9C97777EB}" srcId="{87C5FF52-208B-48E9-B875-B856DFE41C7E}" destId="{18120373-D744-4A54-BD5D-5BA4DEAC2EEC}" srcOrd="3" destOrd="0" parTransId="{EE457361-2891-4497-89C6-90ED1CD0C6CF}" sibTransId="{DF77A7B9-74AA-4C23-9DC5-63B8910DE0B8}"/>
    <dgm:cxn modelId="{13F71CE1-5C34-427D-AAF7-BAA65D6A824C}" srcId="{7B084F88-8B69-40C8-96B6-384EDF9E7AD6}" destId="{87C5FF52-208B-48E9-B875-B856DFE41C7E}" srcOrd="1" destOrd="0" parTransId="{5B5C4135-7AAD-426C-AB53-8A3318BEF95B}" sibTransId="{E5BEBF2F-ED96-47AB-9F05-C983EF62CBCE}"/>
    <dgm:cxn modelId="{3D9ED8E3-01EB-4217-9901-C0B22B75C957}" type="presOf" srcId="{FF83D70E-D337-482F-898D-DF17C84504B3}" destId="{BE233236-6779-4883-87EF-4C5B394AC11D}" srcOrd="0" destOrd="0" presId="urn:microsoft.com/office/officeart/2005/8/layout/process4"/>
    <dgm:cxn modelId="{66A5A948-4723-40CB-8683-5DD183EF5CBB}" type="presParOf" srcId="{1F9B87F2-2E17-4888-ACD1-30CD00379B80}" destId="{2B85462F-5156-44B4-AAF4-251D99956C0E}" srcOrd="0" destOrd="0" presId="urn:microsoft.com/office/officeart/2005/8/layout/process4"/>
    <dgm:cxn modelId="{03BE976D-DE79-40CA-8D48-E8300A87C466}" type="presParOf" srcId="{2B85462F-5156-44B4-AAF4-251D99956C0E}" destId="{35C0A975-8D1C-4B0B-BCD5-30CEA711E0DB}" srcOrd="0" destOrd="0" presId="urn:microsoft.com/office/officeart/2005/8/layout/process4"/>
    <dgm:cxn modelId="{A54FF62D-332E-4FDA-8E09-D568FE5BE985}" type="presParOf" srcId="{2B85462F-5156-44B4-AAF4-251D99956C0E}" destId="{F0E78D5F-4BB7-4C4C-93C4-CB56459FCE1A}" srcOrd="1" destOrd="0" presId="urn:microsoft.com/office/officeart/2005/8/layout/process4"/>
    <dgm:cxn modelId="{9ADA7B71-201E-47C5-9321-72EA96CEA2EC}" type="presParOf" srcId="{2B85462F-5156-44B4-AAF4-251D99956C0E}" destId="{F16DF28C-85BA-4203-9008-E0FAF09406D5}" srcOrd="2" destOrd="0" presId="urn:microsoft.com/office/officeart/2005/8/layout/process4"/>
    <dgm:cxn modelId="{61385B4E-78FB-49A3-B9B5-8DBCDAD3593E}" type="presParOf" srcId="{F16DF28C-85BA-4203-9008-E0FAF09406D5}" destId="{B7F41FE7-8903-4E1E-9B84-061229D7620A}" srcOrd="0" destOrd="0" presId="urn:microsoft.com/office/officeart/2005/8/layout/process4"/>
    <dgm:cxn modelId="{AB33C93B-47AF-4FFF-9805-4EC1ABCC8DB0}" type="presParOf" srcId="{F16DF28C-85BA-4203-9008-E0FAF09406D5}" destId="{723FE3DB-955C-48E6-8338-93442AD0AF5E}" srcOrd="1" destOrd="0" presId="urn:microsoft.com/office/officeart/2005/8/layout/process4"/>
    <dgm:cxn modelId="{B245C566-24B4-4FE3-A996-3624A2731A0F}" type="presParOf" srcId="{F16DF28C-85BA-4203-9008-E0FAF09406D5}" destId="{8B6D2515-464D-423F-B47E-ABCB0409BECE}" srcOrd="2" destOrd="0" presId="urn:microsoft.com/office/officeart/2005/8/layout/process4"/>
    <dgm:cxn modelId="{43E8DB9F-9C52-4770-9514-B37AB33FA4E0}" type="presParOf" srcId="{F16DF28C-85BA-4203-9008-E0FAF09406D5}" destId="{3BAF1C79-068C-476B-954B-A663AA62CDDF}" srcOrd="3" destOrd="0" presId="urn:microsoft.com/office/officeart/2005/8/layout/process4"/>
    <dgm:cxn modelId="{2DCD7FE3-C16D-4F4E-BC6B-3FD10DF5B3FD}" type="presParOf" srcId="{F16DF28C-85BA-4203-9008-E0FAF09406D5}" destId="{3A28E903-F352-4C1B-8D8F-0DF4BEC555E3}" srcOrd="4" destOrd="0" presId="urn:microsoft.com/office/officeart/2005/8/layout/process4"/>
    <dgm:cxn modelId="{91A2C48A-797B-4F23-887B-225B9AC867D4}" type="presParOf" srcId="{1F9B87F2-2E17-4888-ACD1-30CD00379B80}" destId="{F6C48792-E9FF-4D44-A8BA-E6A2C0B86DF6}" srcOrd="1" destOrd="0" presId="urn:microsoft.com/office/officeart/2005/8/layout/process4"/>
    <dgm:cxn modelId="{4326F187-891C-4897-8EC0-A2F485044D37}" type="presParOf" srcId="{1F9B87F2-2E17-4888-ACD1-30CD00379B80}" destId="{E814F4F7-D5E1-466A-B1C9-E8F074364187}" srcOrd="2" destOrd="0" presId="urn:microsoft.com/office/officeart/2005/8/layout/process4"/>
    <dgm:cxn modelId="{F7E09632-0FD0-4BC3-BCB2-1FA77C90DC81}" type="presParOf" srcId="{E814F4F7-D5E1-466A-B1C9-E8F074364187}" destId="{BE233236-6779-4883-87EF-4C5B394AC11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FD16F8-BBAA-48B5-8B98-7FC1DBD7E13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it-IT"/>
        </a:p>
      </dgm:t>
    </dgm:pt>
    <dgm:pt modelId="{A410E8CE-FB16-450A-9C4B-A47D698BE413}">
      <dgm:prSet custT="1"/>
      <dgm:spPr/>
      <dgm:t>
        <a:bodyPr/>
        <a:lstStyle/>
        <a:p>
          <a:r>
            <a:rPr lang="en-US" sz="1600" b="1" i="0"/>
            <a:t>DIVERSE STAKEHOLDERS: </a:t>
          </a:r>
          <a:r>
            <a:rPr lang="en-US" sz="1400" b="0" i="0"/>
            <a:t>Ensure participation of at least 3-4 stakeholders, including educators, industry, researchers, and community members. Tailor support to schools based on their experience level and include schools from less central areas for diverse representation.</a:t>
          </a:r>
          <a:endParaRPr lang="it-IT" sz="1400"/>
        </a:p>
      </dgm:t>
    </dgm:pt>
    <dgm:pt modelId="{9C69A58C-7309-4A69-A1E7-12C53A531749}" type="parTrans" cxnId="{80D37AF1-7331-4175-B2A5-24A7DC3BF80C}">
      <dgm:prSet/>
      <dgm:spPr/>
      <dgm:t>
        <a:bodyPr/>
        <a:lstStyle/>
        <a:p>
          <a:endParaRPr lang="it-IT"/>
        </a:p>
      </dgm:t>
    </dgm:pt>
    <dgm:pt modelId="{A617C540-0CA0-4642-AF6C-FF6748833B92}" type="sibTrans" cxnId="{80D37AF1-7331-4175-B2A5-24A7DC3BF80C}">
      <dgm:prSet/>
      <dgm:spPr/>
      <dgm:t>
        <a:bodyPr/>
        <a:lstStyle/>
        <a:p>
          <a:endParaRPr lang="it-IT"/>
        </a:p>
      </dgm:t>
    </dgm:pt>
    <dgm:pt modelId="{2AA73A23-03BD-43D6-9A41-1180E4454091}">
      <dgm:prSet custT="1"/>
      <dgm:spPr>
        <a:solidFill>
          <a:srgbClr val="E6BC32"/>
        </a:solidFill>
      </dgm:spPr>
      <dgm:t>
        <a:bodyPr/>
        <a:lstStyle/>
        <a:p>
          <a:r>
            <a:rPr lang="en-US" sz="1800" b="1" i="0"/>
            <a:t>GUIDELINES &amp; FLEXIBILITY</a:t>
          </a:r>
          <a:r>
            <a:rPr lang="en-US" sz="1600" b="1" i="0"/>
            <a:t>: </a:t>
          </a:r>
          <a:r>
            <a:rPr lang="en-US" sz="1600" b="0" i="0"/>
            <a:t>Develop clear, flexible guidelines for stakeholder cooperation and establish a network to share good practices, promoting peer-to-peer learning.</a:t>
          </a:r>
          <a:endParaRPr lang="it-IT" sz="1600"/>
        </a:p>
      </dgm:t>
    </dgm:pt>
    <dgm:pt modelId="{728C9D32-D820-478A-B16D-B748D522A4F0}" type="parTrans" cxnId="{2582A624-2970-4432-9559-C749221F0549}">
      <dgm:prSet/>
      <dgm:spPr/>
      <dgm:t>
        <a:bodyPr/>
        <a:lstStyle/>
        <a:p>
          <a:endParaRPr lang="it-IT"/>
        </a:p>
      </dgm:t>
    </dgm:pt>
    <dgm:pt modelId="{9651484E-FF4F-4D33-90CF-437D772605F5}" type="sibTrans" cxnId="{2582A624-2970-4432-9559-C749221F0549}">
      <dgm:prSet/>
      <dgm:spPr/>
      <dgm:t>
        <a:bodyPr/>
        <a:lstStyle/>
        <a:p>
          <a:endParaRPr lang="it-IT"/>
        </a:p>
      </dgm:t>
    </dgm:pt>
    <dgm:pt modelId="{984ACE28-843F-4BC9-B281-63252A55FD0A}">
      <dgm:prSet custT="1"/>
      <dgm:spPr>
        <a:solidFill>
          <a:srgbClr val="56C4C9"/>
        </a:solidFill>
      </dgm:spPr>
      <dgm:t>
        <a:bodyPr/>
        <a:lstStyle/>
        <a:p>
          <a:r>
            <a:rPr lang="en-US" sz="1800" b="1" i="0"/>
            <a:t>SUSTAINABILITY</a:t>
          </a:r>
          <a:r>
            <a:rPr lang="en-US" sz="1600" b="1" i="0"/>
            <a:t>: </a:t>
          </a:r>
          <a:r>
            <a:rPr lang="en-US" sz="1600" b="0" i="0"/>
            <a:t>Integrate successful practices into the regular curriculum and promote small-scale, low-cost SLEs for long-term sustainability.</a:t>
          </a:r>
          <a:endParaRPr lang="it-IT" sz="1600"/>
        </a:p>
      </dgm:t>
    </dgm:pt>
    <dgm:pt modelId="{642BC67C-983B-4941-B8DD-8B490CE6E5C4}" type="parTrans" cxnId="{D4A41288-CE1D-4C67-A84C-CA17BDCB53AE}">
      <dgm:prSet/>
      <dgm:spPr/>
      <dgm:t>
        <a:bodyPr/>
        <a:lstStyle/>
        <a:p>
          <a:endParaRPr lang="it-IT"/>
        </a:p>
      </dgm:t>
    </dgm:pt>
    <dgm:pt modelId="{373EE5B7-AC3F-41C2-811D-2461D06C1EF9}" type="sibTrans" cxnId="{D4A41288-CE1D-4C67-A84C-CA17BDCB53AE}">
      <dgm:prSet/>
      <dgm:spPr/>
      <dgm:t>
        <a:bodyPr/>
        <a:lstStyle/>
        <a:p>
          <a:endParaRPr lang="it-IT"/>
        </a:p>
      </dgm:t>
    </dgm:pt>
    <dgm:pt modelId="{6498EA72-0828-4217-A229-B1F8549E309A}">
      <dgm:prSet custT="1"/>
      <dgm:spPr>
        <a:solidFill>
          <a:srgbClr val="485AA7"/>
        </a:solidFill>
      </dgm:spPr>
      <dgm:t>
        <a:bodyPr/>
        <a:lstStyle/>
        <a:p>
          <a:r>
            <a:rPr lang="en-US" sz="1800" b="1" i="0"/>
            <a:t>TEACHER RECOGNITION</a:t>
          </a:r>
          <a:r>
            <a:rPr lang="en-US" sz="1600" b="1" i="0"/>
            <a:t>: </a:t>
          </a:r>
          <a:r>
            <a:rPr lang="en-US" sz="1600" b="0" i="0"/>
            <a:t>Recognize and reward teachers' efforts in STE(A)M initiatives to boost motivation and commitment.</a:t>
          </a:r>
          <a:endParaRPr lang="it-IT" sz="1600"/>
        </a:p>
      </dgm:t>
    </dgm:pt>
    <dgm:pt modelId="{EDE0B1E7-6311-4682-A508-2F023E49B78B}" type="parTrans" cxnId="{90CED1E4-3824-4A13-AD03-69281451A0CC}">
      <dgm:prSet/>
      <dgm:spPr/>
      <dgm:t>
        <a:bodyPr/>
        <a:lstStyle/>
        <a:p>
          <a:endParaRPr lang="it-IT"/>
        </a:p>
      </dgm:t>
    </dgm:pt>
    <dgm:pt modelId="{C41A0A0D-BF3D-406D-B320-0854194A9663}" type="sibTrans" cxnId="{90CED1E4-3824-4A13-AD03-69281451A0CC}">
      <dgm:prSet/>
      <dgm:spPr/>
      <dgm:t>
        <a:bodyPr/>
        <a:lstStyle/>
        <a:p>
          <a:endParaRPr lang="it-IT"/>
        </a:p>
      </dgm:t>
    </dgm:pt>
    <dgm:pt modelId="{9AEC6898-BE15-491A-839E-FA9B6965A9AF}" type="pres">
      <dgm:prSet presAssocID="{F8FD16F8-BBAA-48B5-8B98-7FC1DBD7E131}" presName="matrix" presStyleCnt="0">
        <dgm:presLayoutVars>
          <dgm:chMax val="1"/>
          <dgm:dir/>
          <dgm:resizeHandles val="exact"/>
        </dgm:presLayoutVars>
      </dgm:prSet>
      <dgm:spPr/>
    </dgm:pt>
    <dgm:pt modelId="{2BD18C2B-BCF0-494F-B1BF-4D8BCC9468DC}" type="pres">
      <dgm:prSet presAssocID="{F8FD16F8-BBAA-48B5-8B98-7FC1DBD7E131}" presName="diamond" presStyleLbl="bgShp" presStyleIdx="0" presStyleCnt="1"/>
      <dgm:spPr>
        <a:noFill/>
      </dgm:spPr>
    </dgm:pt>
    <dgm:pt modelId="{CD75BD90-35E5-4AA9-86A0-53AD49D66DFC}" type="pres">
      <dgm:prSet presAssocID="{F8FD16F8-BBAA-48B5-8B98-7FC1DBD7E131}" presName="quad1" presStyleLbl="node1" presStyleIdx="0" presStyleCnt="4" custScaleX="316075" custLinFactX="-96906" custLinFactNeighborX="-100000" custLinFactNeighborY="-7147">
        <dgm:presLayoutVars>
          <dgm:chMax val="0"/>
          <dgm:chPref val="0"/>
          <dgm:bulletEnabled val="1"/>
        </dgm:presLayoutVars>
      </dgm:prSet>
      <dgm:spPr/>
    </dgm:pt>
    <dgm:pt modelId="{B71E9371-5DC2-4F81-B774-BD12C7E44D0D}" type="pres">
      <dgm:prSet presAssocID="{F8FD16F8-BBAA-48B5-8B98-7FC1DBD7E131}" presName="quad2" presStyleLbl="node1" presStyleIdx="1" presStyleCnt="4" custScaleX="319156" custLinFactX="30890" custLinFactNeighborX="100000" custLinFactNeighborY="-7147">
        <dgm:presLayoutVars>
          <dgm:chMax val="0"/>
          <dgm:chPref val="0"/>
          <dgm:bulletEnabled val="1"/>
        </dgm:presLayoutVars>
      </dgm:prSet>
      <dgm:spPr/>
    </dgm:pt>
    <dgm:pt modelId="{2F00DFBA-F25C-4729-B4C2-FC8DC81605C9}" type="pres">
      <dgm:prSet presAssocID="{F8FD16F8-BBAA-48B5-8B98-7FC1DBD7E131}" presName="quad3" presStyleLbl="node1" presStyleIdx="2" presStyleCnt="4" custScaleX="316235" custScaleY="96012" custLinFactX="-100000" custLinFactNeighborX="-116252" custLinFactNeighborY="-1204">
        <dgm:presLayoutVars>
          <dgm:chMax val="0"/>
          <dgm:chPref val="0"/>
          <dgm:bulletEnabled val="1"/>
        </dgm:presLayoutVars>
      </dgm:prSet>
      <dgm:spPr/>
    </dgm:pt>
    <dgm:pt modelId="{3239EA28-D287-4485-8FF7-A17CC7357577}" type="pres">
      <dgm:prSet presAssocID="{F8FD16F8-BBAA-48B5-8B98-7FC1DBD7E131}" presName="quad4" presStyleLbl="node1" presStyleIdx="3" presStyleCnt="4" custScaleX="315938" custScaleY="94320" custLinFactX="31664" custLinFactNeighborX="100000" custLinFactNeighborY="-2764">
        <dgm:presLayoutVars>
          <dgm:chMax val="0"/>
          <dgm:chPref val="0"/>
          <dgm:bulletEnabled val="1"/>
        </dgm:presLayoutVars>
      </dgm:prSet>
      <dgm:spPr/>
    </dgm:pt>
  </dgm:ptLst>
  <dgm:cxnLst>
    <dgm:cxn modelId="{2582A624-2970-4432-9559-C749221F0549}" srcId="{F8FD16F8-BBAA-48B5-8B98-7FC1DBD7E131}" destId="{2AA73A23-03BD-43D6-9A41-1180E4454091}" srcOrd="1" destOrd="0" parTransId="{728C9D32-D820-478A-B16D-B748D522A4F0}" sibTransId="{9651484E-FF4F-4D33-90CF-437D772605F5}"/>
    <dgm:cxn modelId="{12BC335D-29FB-4BB1-834A-EC0ECFBE6C1F}" type="presOf" srcId="{2AA73A23-03BD-43D6-9A41-1180E4454091}" destId="{B71E9371-5DC2-4F81-B774-BD12C7E44D0D}" srcOrd="0" destOrd="0" presId="urn:microsoft.com/office/officeart/2005/8/layout/matrix3"/>
    <dgm:cxn modelId="{92330A64-40C2-4E19-B940-C4B7E9B409A1}" type="presOf" srcId="{A410E8CE-FB16-450A-9C4B-A47D698BE413}" destId="{CD75BD90-35E5-4AA9-86A0-53AD49D66DFC}" srcOrd="0" destOrd="0" presId="urn:microsoft.com/office/officeart/2005/8/layout/matrix3"/>
    <dgm:cxn modelId="{2BA12786-A527-4974-BE30-12EC75835BA9}" type="presOf" srcId="{F8FD16F8-BBAA-48B5-8B98-7FC1DBD7E131}" destId="{9AEC6898-BE15-491A-839E-FA9B6965A9AF}" srcOrd="0" destOrd="0" presId="urn:microsoft.com/office/officeart/2005/8/layout/matrix3"/>
    <dgm:cxn modelId="{D4A41288-CE1D-4C67-A84C-CA17BDCB53AE}" srcId="{F8FD16F8-BBAA-48B5-8B98-7FC1DBD7E131}" destId="{984ACE28-843F-4BC9-B281-63252A55FD0A}" srcOrd="2" destOrd="0" parTransId="{642BC67C-983B-4941-B8DD-8B490CE6E5C4}" sibTransId="{373EE5B7-AC3F-41C2-811D-2461D06C1EF9}"/>
    <dgm:cxn modelId="{B061DDDD-A51F-4738-917E-E26C83825612}" type="presOf" srcId="{984ACE28-843F-4BC9-B281-63252A55FD0A}" destId="{2F00DFBA-F25C-4729-B4C2-FC8DC81605C9}" srcOrd="0" destOrd="0" presId="urn:microsoft.com/office/officeart/2005/8/layout/matrix3"/>
    <dgm:cxn modelId="{90CED1E4-3824-4A13-AD03-69281451A0CC}" srcId="{F8FD16F8-BBAA-48B5-8B98-7FC1DBD7E131}" destId="{6498EA72-0828-4217-A229-B1F8549E309A}" srcOrd="3" destOrd="0" parTransId="{EDE0B1E7-6311-4682-A508-2F023E49B78B}" sibTransId="{C41A0A0D-BF3D-406D-B320-0854194A9663}"/>
    <dgm:cxn modelId="{03F72DEF-F200-4E6B-B60E-61C0B7DCF22E}" type="presOf" srcId="{6498EA72-0828-4217-A229-B1F8549E309A}" destId="{3239EA28-D287-4485-8FF7-A17CC7357577}" srcOrd="0" destOrd="0" presId="urn:microsoft.com/office/officeart/2005/8/layout/matrix3"/>
    <dgm:cxn modelId="{80D37AF1-7331-4175-B2A5-24A7DC3BF80C}" srcId="{F8FD16F8-BBAA-48B5-8B98-7FC1DBD7E131}" destId="{A410E8CE-FB16-450A-9C4B-A47D698BE413}" srcOrd="0" destOrd="0" parTransId="{9C69A58C-7309-4A69-A1E7-12C53A531749}" sibTransId="{A617C540-0CA0-4642-AF6C-FF6748833B92}"/>
    <dgm:cxn modelId="{1502EA41-8655-452E-A4DE-4B3DA36BE866}" type="presParOf" srcId="{9AEC6898-BE15-491A-839E-FA9B6965A9AF}" destId="{2BD18C2B-BCF0-494F-B1BF-4D8BCC9468DC}" srcOrd="0" destOrd="0" presId="urn:microsoft.com/office/officeart/2005/8/layout/matrix3"/>
    <dgm:cxn modelId="{9BE00283-3E3B-48A0-92F2-E4A3159D3CDB}" type="presParOf" srcId="{9AEC6898-BE15-491A-839E-FA9B6965A9AF}" destId="{CD75BD90-35E5-4AA9-86A0-53AD49D66DFC}" srcOrd="1" destOrd="0" presId="urn:microsoft.com/office/officeart/2005/8/layout/matrix3"/>
    <dgm:cxn modelId="{163BF384-6760-4A20-B2C1-4D69E04EC473}" type="presParOf" srcId="{9AEC6898-BE15-491A-839E-FA9B6965A9AF}" destId="{B71E9371-5DC2-4F81-B774-BD12C7E44D0D}" srcOrd="2" destOrd="0" presId="urn:microsoft.com/office/officeart/2005/8/layout/matrix3"/>
    <dgm:cxn modelId="{56B0F22B-034C-427C-B1E9-1C9A489B4678}" type="presParOf" srcId="{9AEC6898-BE15-491A-839E-FA9B6965A9AF}" destId="{2F00DFBA-F25C-4729-B4C2-FC8DC81605C9}" srcOrd="3" destOrd="0" presId="urn:microsoft.com/office/officeart/2005/8/layout/matrix3"/>
    <dgm:cxn modelId="{2F1CEE5C-3882-4B3D-A46B-FC6F59600E8E}" type="presParOf" srcId="{9AEC6898-BE15-491A-839E-FA9B6965A9AF}" destId="{3239EA28-D287-4485-8FF7-A17CC735757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33CE1-075A-44B9-B724-A8EEE7522EC4}">
      <dsp:nvSpPr>
        <dsp:cNvPr id="0" name=""/>
        <dsp:cNvSpPr/>
      </dsp:nvSpPr>
      <dsp:spPr>
        <a:xfrm>
          <a:off x="3970" y="419706"/>
          <a:ext cx="2969278" cy="1191912"/>
        </a:xfrm>
        <a:prstGeom prst="chevron">
          <a:avLst/>
        </a:prstGeom>
        <a:solidFill>
          <a:srgbClr val="E3006D">
            <a:alpha val="90000"/>
            <a:tint val="40000"/>
            <a:hueOff val="0"/>
            <a:satOff val="0"/>
            <a:lumOff val="0"/>
            <a:alphaOff val="0"/>
          </a:srgbClr>
        </a:solidFill>
        <a:ln w="12700" cap="flat" cmpd="sng" algn="ctr">
          <a:solidFill>
            <a:srgbClr val="E3006D">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n-GB" sz="1600" b="1" i="0" kern="1200" noProof="0">
              <a:solidFill>
                <a:srgbClr val="D8368E"/>
              </a:solidFill>
              <a:latin typeface="Franklin Gothic Book" panose="020B0503020102020204" pitchFamily="34" charset="0"/>
              <a:ea typeface="+mn-ea"/>
              <a:cs typeface="+mn-cs"/>
            </a:rPr>
            <a:t>Preview</a:t>
          </a:r>
          <a:r>
            <a:rPr lang="en-GB" sz="1600" b="0" i="0" kern="1200" noProof="0">
              <a:solidFill>
                <a:schemeClr val="tx1"/>
              </a:solidFill>
              <a:latin typeface="Franklin Gothic Book" panose="020B0503020102020204" pitchFamily="34" charset="0"/>
              <a:ea typeface="+mn-ea"/>
              <a:cs typeface="+mn-cs"/>
            </a:rPr>
            <a:t> of the Policy Brief</a:t>
          </a:r>
        </a:p>
      </dsp:txBody>
      <dsp:txXfrm>
        <a:off x="599926" y="419706"/>
        <a:ext cx="1777366" cy="1191912"/>
      </dsp:txXfrm>
    </dsp:sp>
    <dsp:sp modelId="{E13FC691-C99D-466E-9E71-19A3589F0EA3}">
      <dsp:nvSpPr>
        <dsp:cNvPr id="0" name=""/>
        <dsp:cNvSpPr/>
      </dsp:nvSpPr>
      <dsp:spPr>
        <a:xfrm>
          <a:off x="2490837" y="399660"/>
          <a:ext cx="3080010" cy="123200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b="0" i="0" kern="1200" noProof="0">
              <a:solidFill>
                <a:srgbClr val="D8368E"/>
              </a:solidFill>
              <a:latin typeface="Franklin Gothic Book" panose="020B0503020102020204" pitchFamily="34" charset="0"/>
              <a:ea typeface="+mn-ea"/>
              <a:cs typeface="+mn-cs"/>
            </a:rPr>
            <a:t>Discussing</a:t>
          </a:r>
          <a:r>
            <a:rPr lang="en-GB" sz="1600" b="0" i="0" kern="1200" noProof="0">
              <a:solidFill>
                <a:srgbClr val="000000"/>
              </a:solidFill>
              <a:latin typeface="Franklin Gothic Book" panose="020B0503020102020204" pitchFamily="34" charset="0"/>
              <a:ea typeface="+mn-ea"/>
              <a:cs typeface="+mn-cs"/>
            </a:rPr>
            <a:t> and </a:t>
          </a:r>
          <a:r>
            <a:rPr lang="en-GB" sz="1600" b="0" i="0" kern="1200" noProof="0">
              <a:solidFill>
                <a:srgbClr val="D8368E"/>
              </a:solidFill>
              <a:latin typeface="Franklin Gothic Book" panose="020B0503020102020204" pitchFamily="34" charset="0"/>
              <a:ea typeface="+mn-ea"/>
              <a:cs typeface="+mn-cs"/>
            </a:rPr>
            <a:t>working on </a:t>
          </a:r>
          <a:r>
            <a:rPr lang="en-GB" sz="1600" b="0" i="0" kern="1200" noProof="0">
              <a:solidFill>
                <a:srgbClr val="000000"/>
              </a:solidFill>
              <a:latin typeface="Franklin Gothic Book" panose="020B0503020102020204" pitchFamily="34" charset="0"/>
              <a:ea typeface="+mn-ea"/>
              <a:cs typeface="+mn-cs"/>
            </a:rPr>
            <a:t>it through a </a:t>
          </a:r>
          <a:r>
            <a:rPr lang="en-GB" sz="1600" b="1" i="0" kern="1200" noProof="0">
              <a:solidFill>
                <a:srgbClr val="56C4C9"/>
              </a:solidFill>
              <a:latin typeface="Franklin Gothic Book" panose="020B0503020102020204" pitchFamily="34" charset="0"/>
              <a:ea typeface="+mn-ea"/>
              <a:cs typeface="+mn-cs"/>
            </a:rPr>
            <a:t>participatory approach </a:t>
          </a:r>
          <a:r>
            <a:rPr lang="en-GB" sz="1600" b="0" i="0" kern="1200" noProof="0">
              <a:solidFill>
                <a:srgbClr val="000000"/>
              </a:solidFill>
              <a:latin typeface="Franklin Gothic Book" panose="020B0503020102020204" pitchFamily="34" charset="0"/>
              <a:ea typeface="+mn-ea"/>
              <a:cs typeface="+mn-cs"/>
            </a:rPr>
            <a:t>involving various stakeholders</a:t>
          </a:r>
        </a:p>
      </dsp:txBody>
      <dsp:txXfrm>
        <a:off x="3106839" y="399660"/>
        <a:ext cx="1848006" cy="1232004"/>
      </dsp:txXfrm>
    </dsp:sp>
    <dsp:sp modelId="{83783864-FD70-4D8A-8105-93ADF4E9BACA}">
      <dsp:nvSpPr>
        <dsp:cNvPr id="0" name=""/>
        <dsp:cNvSpPr/>
      </dsp:nvSpPr>
      <dsp:spPr>
        <a:xfrm>
          <a:off x="5139647" y="399660"/>
          <a:ext cx="3080010" cy="123200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b="0" i="0" kern="1200" noProof="0">
              <a:solidFill>
                <a:srgbClr val="D8368E"/>
              </a:solidFill>
              <a:latin typeface="Franklin Gothic Book" panose="020B0503020102020204" pitchFamily="34" charset="0"/>
              <a:ea typeface="+mn-ea"/>
              <a:cs typeface="+mn-cs"/>
            </a:rPr>
            <a:t>Collecting </a:t>
          </a:r>
          <a:r>
            <a:rPr lang="en-GB" sz="1600" b="1" i="0" kern="1200" noProof="0">
              <a:solidFill>
                <a:srgbClr val="D8368E"/>
              </a:solidFill>
              <a:latin typeface="Franklin Gothic Book" panose="020B0503020102020204" pitchFamily="34" charset="0"/>
              <a:ea typeface="+mn-ea"/>
              <a:cs typeface="+mn-cs"/>
            </a:rPr>
            <a:t>inputs</a:t>
          </a:r>
          <a:r>
            <a:rPr lang="en-GB" sz="1600" b="0" i="0" kern="1200" noProof="0">
              <a:solidFill>
                <a:srgbClr val="D8368E"/>
              </a:solidFill>
              <a:latin typeface="Franklin Gothic Book" panose="020B0503020102020204" pitchFamily="34" charset="0"/>
              <a:ea typeface="+mn-ea"/>
              <a:cs typeface="+mn-cs"/>
            </a:rPr>
            <a:t> </a:t>
          </a:r>
          <a:r>
            <a:rPr lang="en-GB" sz="1600" b="0" i="0" kern="1200" noProof="0">
              <a:solidFill>
                <a:srgbClr val="000000"/>
              </a:solidFill>
              <a:latin typeface="Franklin Gothic Book" panose="020B0503020102020204" pitchFamily="34" charset="0"/>
              <a:ea typeface="+mn-ea"/>
              <a:cs typeface="+mn-cs"/>
            </a:rPr>
            <a:t>to finalise the </a:t>
          </a:r>
          <a:r>
            <a:rPr lang="en-GB" sz="1600" b="1" i="0" kern="1200" noProof="0">
              <a:solidFill>
                <a:srgbClr val="56C4C9"/>
              </a:solidFill>
              <a:latin typeface="Franklin Gothic Book" panose="020B0503020102020204" pitchFamily="34" charset="0"/>
              <a:ea typeface="+mn-ea"/>
              <a:cs typeface="+mn-cs"/>
            </a:rPr>
            <a:t>policy recommendations</a:t>
          </a:r>
        </a:p>
      </dsp:txBody>
      <dsp:txXfrm>
        <a:off x="5755649" y="399660"/>
        <a:ext cx="1848006" cy="1232004"/>
      </dsp:txXfrm>
    </dsp:sp>
    <dsp:sp modelId="{AF2C1808-8953-4210-B4CC-02C58AF639B7}">
      <dsp:nvSpPr>
        <dsp:cNvPr id="0" name=""/>
        <dsp:cNvSpPr/>
      </dsp:nvSpPr>
      <dsp:spPr>
        <a:xfrm>
          <a:off x="7788456" y="399660"/>
          <a:ext cx="3080010" cy="1232004"/>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b="0" i="0" kern="1200" noProof="0">
              <a:solidFill>
                <a:srgbClr val="D8368E"/>
              </a:solidFill>
              <a:latin typeface="Franklin Gothic Book" panose="020B0503020102020204" pitchFamily="34" charset="0"/>
              <a:ea typeface="+mn-ea"/>
              <a:cs typeface="+mn-cs"/>
            </a:rPr>
            <a:t>Presentation</a:t>
          </a:r>
          <a:r>
            <a:rPr lang="en-GB" sz="1600" b="0" i="0" kern="1200" noProof="0">
              <a:solidFill>
                <a:srgbClr val="000000"/>
              </a:solidFill>
              <a:latin typeface="Franklin Gothic Book" panose="020B0503020102020204" pitchFamily="34" charset="0"/>
              <a:ea typeface="+mn-ea"/>
              <a:cs typeface="+mn-cs"/>
            </a:rPr>
            <a:t> of the finalised Policy Brief </a:t>
          </a:r>
          <a:r>
            <a:rPr lang="en-GB" sz="1600" b="1" i="0" kern="1200" noProof="0">
              <a:solidFill>
                <a:srgbClr val="D8368E"/>
              </a:solidFill>
              <a:latin typeface="Franklin Gothic Book" panose="020B0503020102020204" pitchFamily="34" charset="0"/>
              <a:ea typeface="+mn-ea"/>
              <a:cs typeface="+mn-cs"/>
            </a:rPr>
            <a:t>to the EC </a:t>
          </a:r>
        </a:p>
      </dsp:txBody>
      <dsp:txXfrm>
        <a:off x="8404458" y="399660"/>
        <a:ext cx="1848006" cy="12320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18C2B-BCF0-494F-B1BF-4D8BCC9468DC}">
      <dsp:nvSpPr>
        <dsp:cNvPr id="0" name=""/>
        <dsp:cNvSpPr/>
      </dsp:nvSpPr>
      <dsp:spPr>
        <a:xfrm>
          <a:off x="2864324" y="0"/>
          <a:ext cx="3534966" cy="3534966"/>
        </a:xfrm>
        <a:prstGeom prst="diamond">
          <a:avLst/>
        </a:prstGeom>
        <a:noFill/>
        <a:ln>
          <a:noFill/>
        </a:ln>
        <a:effectLst/>
      </dsp:spPr>
      <dsp:style>
        <a:lnRef idx="0">
          <a:scrgbClr r="0" g="0" b="0"/>
        </a:lnRef>
        <a:fillRef idx="1">
          <a:scrgbClr r="0" g="0" b="0"/>
        </a:fillRef>
        <a:effectRef idx="0">
          <a:scrgbClr r="0" g="0" b="0"/>
        </a:effectRef>
        <a:fontRef idx="minor"/>
      </dsp:style>
    </dsp:sp>
    <dsp:sp modelId="{CD75BD90-35E5-4AA9-86A0-53AD49D66DFC}">
      <dsp:nvSpPr>
        <dsp:cNvPr id="0" name=""/>
        <dsp:cNvSpPr/>
      </dsp:nvSpPr>
      <dsp:spPr>
        <a:xfrm>
          <a:off x="0" y="74659"/>
          <a:ext cx="4391509" cy="14343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u="sng" kern="1200">
              <a:solidFill>
                <a:schemeClr val="bg1"/>
              </a:solidFill>
            </a:rPr>
            <a:t>EU LEVEL</a:t>
          </a:r>
        </a:p>
        <a:p>
          <a:pPr marL="0" lvl="0" indent="0" algn="l" defTabSz="711200">
            <a:lnSpc>
              <a:spcPct val="90000"/>
            </a:lnSpc>
            <a:spcBef>
              <a:spcPct val="0"/>
            </a:spcBef>
            <a:spcAft>
              <a:spcPct val="35000"/>
            </a:spcAft>
            <a:buNone/>
          </a:pPr>
          <a:r>
            <a:rPr lang="en-US" sz="1400" b="1" i="0" kern="1200"/>
            <a:t>- </a:t>
          </a:r>
          <a:r>
            <a:rPr lang="en-US" sz="1400" b="0" i="0" kern="1200"/>
            <a:t>Policy support and guidance to national ministries on OS in science education</a:t>
          </a:r>
        </a:p>
        <a:p>
          <a:pPr marL="0" lvl="0" indent="0" algn="l" defTabSz="711200">
            <a:lnSpc>
              <a:spcPct val="90000"/>
            </a:lnSpc>
            <a:spcBef>
              <a:spcPct val="0"/>
            </a:spcBef>
            <a:spcAft>
              <a:spcPct val="35000"/>
            </a:spcAft>
            <a:buNone/>
          </a:pPr>
          <a:r>
            <a:rPr lang="en-US" sz="1400" b="0" i="0" kern="1200"/>
            <a:t>- Mainstream existing approaches on OS and STE(A)M</a:t>
          </a:r>
        </a:p>
        <a:p>
          <a:pPr marL="0" lvl="0" indent="0" algn="l" defTabSz="711200">
            <a:lnSpc>
              <a:spcPct val="90000"/>
            </a:lnSpc>
            <a:spcBef>
              <a:spcPct val="0"/>
            </a:spcBef>
            <a:spcAft>
              <a:spcPct val="35000"/>
            </a:spcAft>
            <a:buNone/>
          </a:pPr>
          <a:r>
            <a:rPr lang="en-US" sz="1400" b="0" i="0" kern="1200"/>
            <a:t>- Coordinated Approach between DGs to align EU-funded projects with broader holistic approaches</a:t>
          </a:r>
          <a:endParaRPr lang="it-IT" sz="1400" b="0" kern="1200"/>
        </a:p>
      </dsp:txBody>
      <dsp:txXfrm>
        <a:off x="70020" y="144679"/>
        <a:ext cx="4251469" cy="1294335"/>
      </dsp:txXfrm>
    </dsp:sp>
    <dsp:sp modelId="{B71E9371-5DC2-4F81-B774-BD12C7E44D0D}">
      <dsp:nvSpPr>
        <dsp:cNvPr id="0" name=""/>
        <dsp:cNvSpPr/>
      </dsp:nvSpPr>
      <dsp:spPr>
        <a:xfrm>
          <a:off x="4742175" y="48120"/>
          <a:ext cx="4490399" cy="1506725"/>
        </a:xfrm>
        <a:prstGeom prst="roundRect">
          <a:avLst/>
        </a:prstGeom>
        <a:solidFill>
          <a:srgbClr val="E6BC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u="sng" kern="1200"/>
            <a:t>NATIONAL LEVEL</a:t>
          </a:r>
        </a:p>
        <a:p>
          <a:pPr marL="0" lvl="0" indent="0" algn="l" defTabSz="711200">
            <a:lnSpc>
              <a:spcPct val="90000"/>
            </a:lnSpc>
            <a:spcBef>
              <a:spcPct val="0"/>
            </a:spcBef>
            <a:spcAft>
              <a:spcPct val="35000"/>
            </a:spcAft>
            <a:buNone/>
          </a:pPr>
          <a:r>
            <a:rPr lang="it-IT" sz="1400" b="0" kern="1200"/>
            <a:t>- Formulate national STEM/STE(A)M policies</a:t>
          </a:r>
        </a:p>
        <a:p>
          <a:pPr marL="0" lvl="0" indent="0" algn="l" defTabSz="711200">
            <a:lnSpc>
              <a:spcPct val="90000"/>
            </a:lnSpc>
            <a:spcBef>
              <a:spcPct val="0"/>
            </a:spcBef>
            <a:spcAft>
              <a:spcPct val="35000"/>
            </a:spcAft>
            <a:buNone/>
          </a:pPr>
          <a:r>
            <a:rPr lang="it-IT" sz="1400" b="0" kern="1200"/>
            <a:t>- Integrate OS in the curricula</a:t>
          </a:r>
        </a:p>
        <a:p>
          <a:pPr marL="0" lvl="0" indent="0" algn="l" defTabSz="711200">
            <a:lnSpc>
              <a:spcPct val="90000"/>
            </a:lnSpc>
            <a:spcBef>
              <a:spcPct val="0"/>
            </a:spcBef>
            <a:spcAft>
              <a:spcPct val="35000"/>
            </a:spcAft>
            <a:buNone/>
          </a:pPr>
          <a:r>
            <a:rPr lang="it-IT" sz="1400" b="0" kern="1200"/>
            <a:t>- Boost funding for school </a:t>
          </a:r>
          <a:r>
            <a:rPr lang="it-IT" sz="1400" b="0" kern="1200" err="1"/>
            <a:t>collaboration</a:t>
          </a:r>
          <a:endParaRPr lang="it-IT" sz="1400" b="0" kern="1200"/>
        </a:p>
      </dsp:txBody>
      <dsp:txXfrm>
        <a:off x="4815727" y="121672"/>
        <a:ext cx="4343295" cy="1359621"/>
      </dsp:txXfrm>
    </dsp:sp>
    <dsp:sp modelId="{2F00DFBA-F25C-4729-B4C2-FC8DC81605C9}">
      <dsp:nvSpPr>
        <dsp:cNvPr id="0" name=""/>
        <dsp:cNvSpPr/>
      </dsp:nvSpPr>
      <dsp:spPr>
        <a:xfrm>
          <a:off x="0" y="1648619"/>
          <a:ext cx="4468106" cy="1689216"/>
        </a:xfrm>
        <a:prstGeom prst="roundRect">
          <a:avLst/>
        </a:prstGeom>
        <a:solidFill>
          <a:srgbClr val="56C4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u="sng" kern="1200"/>
            <a:t>EDUCATION AUTHORITY</a:t>
          </a:r>
        </a:p>
        <a:p>
          <a:pPr marL="0" lvl="0" indent="0" algn="l" defTabSz="622300">
            <a:lnSpc>
              <a:spcPct val="90000"/>
            </a:lnSpc>
            <a:spcBef>
              <a:spcPct val="0"/>
            </a:spcBef>
            <a:spcAft>
              <a:spcPct val="35000"/>
            </a:spcAft>
            <a:buNone/>
          </a:pPr>
          <a:r>
            <a:rPr lang="it-IT" sz="1400" b="0" kern="1200"/>
            <a:t>- </a:t>
          </a:r>
          <a:r>
            <a:rPr lang="it-IT" sz="1400" b="0" kern="1200" err="1"/>
            <a:t>Develop</a:t>
          </a:r>
          <a:r>
            <a:rPr lang="it-IT" sz="1400" b="0" kern="1200"/>
            <a:t> a </a:t>
          </a:r>
          <a:r>
            <a:rPr lang="it-IT" sz="1400" b="0" kern="1200" err="1"/>
            <a:t>shared</a:t>
          </a:r>
          <a:r>
            <a:rPr lang="it-IT" sz="1400" b="0" kern="1200"/>
            <a:t> vision and goals for STE(A)M </a:t>
          </a:r>
          <a:r>
            <a:rPr lang="it-IT" sz="1400" b="0" kern="1200" err="1"/>
            <a:t>education</a:t>
          </a:r>
          <a:endParaRPr lang="it-IT" sz="1400" b="0" kern="1200"/>
        </a:p>
        <a:p>
          <a:pPr marL="0" lvl="0" indent="0" algn="l" defTabSz="622300">
            <a:lnSpc>
              <a:spcPct val="90000"/>
            </a:lnSpc>
            <a:spcBef>
              <a:spcPct val="0"/>
            </a:spcBef>
            <a:spcAft>
              <a:spcPct val="35000"/>
            </a:spcAft>
            <a:buNone/>
          </a:pPr>
          <a:r>
            <a:rPr lang="it-IT" sz="1400" b="0" kern="1200"/>
            <a:t>- </a:t>
          </a:r>
          <a:r>
            <a:rPr lang="it-IT" sz="1400" b="0" kern="1200" err="1"/>
            <a:t>Promote</a:t>
          </a:r>
          <a:r>
            <a:rPr lang="it-IT" sz="1400" b="0" kern="1200"/>
            <a:t> </a:t>
          </a:r>
          <a:r>
            <a:rPr lang="it-IT" sz="1400" b="0" kern="1200" err="1"/>
            <a:t>female</a:t>
          </a:r>
          <a:r>
            <a:rPr lang="it-IT" sz="1400" b="0" kern="1200"/>
            <a:t> </a:t>
          </a:r>
          <a:r>
            <a:rPr lang="it-IT" sz="1400" b="0" kern="1200" err="1"/>
            <a:t>role</a:t>
          </a:r>
          <a:r>
            <a:rPr lang="it-IT" sz="1400" b="0" kern="1200"/>
            <a:t> models in STEM</a:t>
          </a:r>
        </a:p>
        <a:p>
          <a:pPr marL="0" lvl="0" indent="0" algn="l" defTabSz="622300">
            <a:lnSpc>
              <a:spcPct val="90000"/>
            </a:lnSpc>
            <a:spcBef>
              <a:spcPct val="0"/>
            </a:spcBef>
            <a:spcAft>
              <a:spcPct val="35000"/>
            </a:spcAft>
            <a:buNone/>
          </a:pPr>
          <a:r>
            <a:rPr lang="it-IT" sz="1400" b="0" kern="1200"/>
            <a:t>- co-create policies with </a:t>
          </a:r>
          <a:r>
            <a:rPr lang="it-IT" sz="1400" b="0" kern="1200" err="1"/>
            <a:t>relevant</a:t>
          </a:r>
          <a:r>
            <a:rPr lang="it-IT" sz="1400" b="0" kern="1200"/>
            <a:t> stakeholders to include funding for curriculum </a:t>
          </a:r>
          <a:r>
            <a:rPr lang="it-IT" sz="1400" b="0" kern="1200" err="1"/>
            <a:t>development</a:t>
          </a:r>
          <a:r>
            <a:rPr lang="it-IT" sz="1400" b="0" kern="1200"/>
            <a:t>, CPD, school facilities and </a:t>
          </a:r>
          <a:r>
            <a:rPr lang="it-IT" sz="1400" b="0" kern="1200" err="1"/>
            <a:t>raising</a:t>
          </a:r>
          <a:r>
            <a:rPr lang="it-IT" sz="1400" b="0" kern="1200"/>
            <a:t> public </a:t>
          </a:r>
          <a:r>
            <a:rPr lang="it-IT" sz="1400" b="0" kern="1200" err="1"/>
            <a:t>awareness</a:t>
          </a:r>
          <a:r>
            <a:rPr lang="it-IT" sz="1400" b="0" kern="1200"/>
            <a:t> </a:t>
          </a:r>
          <a:r>
            <a:rPr lang="it-IT" sz="1400" b="0" kern="1200" err="1"/>
            <a:t>around</a:t>
          </a:r>
          <a:r>
            <a:rPr lang="it-IT" sz="1400" b="0" kern="1200"/>
            <a:t> OS and STE(A)M</a:t>
          </a:r>
        </a:p>
      </dsp:txBody>
      <dsp:txXfrm>
        <a:off x="82461" y="1731080"/>
        <a:ext cx="4303184" cy="1524294"/>
      </dsp:txXfrm>
    </dsp:sp>
    <dsp:sp modelId="{3239EA28-D287-4485-8FF7-A17CC7357577}">
      <dsp:nvSpPr>
        <dsp:cNvPr id="0" name=""/>
        <dsp:cNvSpPr/>
      </dsp:nvSpPr>
      <dsp:spPr>
        <a:xfrm>
          <a:off x="4714643" y="1595982"/>
          <a:ext cx="4629834" cy="1751475"/>
        </a:xfrm>
        <a:prstGeom prst="roundRect">
          <a:avLst/>
        </a:prstGeom>
        <a:solidFill>
          <a:srgbClr val="485A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u="sng" kern="1200"/>
            <a:t>EDUCATIONAL PRACTICE &amp; EDUCATOR LEVEL</a:t>
          </a:r>
        </a:p>
        <a:p>
          <a:pPr marL="0" lvl="0" indent="0" algn="l" defTabSz="622300">
            <a:lnSpc>
              <a:spcPct val="90000"/>
            </a:lnSpc>
            <a:spcBef>
              <a:spcPct val="0"/>
            </a:spcBef>
            <a:spcAft>
              <a:spcPct val="35000"/>
            </a:spcAft>
            <a:buNone/>
          </a:pPr>
          <a:r>
            <a:rPr lang="en-US" sz="1400" b="0" i="0" kern="1200"/>
            <a:t>- Implement innovative learning approaches merging STEM, humanities and other subjects</a:t>
          </a:r>
        </a:p>
        <a:p>
          <a:pPr marL="0" lvl="0" indent="0" algn="l" defTabSz="622300">
            <a:lnSpc>
              <a:spcPct val="90000"/>
            </a:lnSpc>
            <a:spcBef>
              <a:spcPct val="0"/>
            </a:spcBef>
            <a:spcAft>
              <a:spcPct val="35000"/>
            </a:spcAft>
            <a:buNone/>
          </a:pPr>
          <a:r>
            <a:rPr lang="en-US" sz="1400" b="0" i="0" kern="1200"/>
            <a:t>- </a:t>
          </a:r>
          <a:r>
            <a:rPr lang="en-US" sz="1400" b="0" i="0" kern="1200" err="1"/>
            <a:t>Maximise</a:t>
          </a:r>
          <a:r>
            <a:rPr lang="en-US" sz="1400" b="0" i="0" kern="1200"/>
            <a:t> the use of existing OS and STE(A)M resources available on European platforms</a:t>
          </a:r>
        </a:p>
        <a:p>
          <a:pPr marL="0" lvl="0" indent="0" algn="l" defTabSz="622300">
            <a:lnSpc>
              <a:spcPct val="90000"/>
            </a:lnSpc>
            <a:spcBef>
              <a:spcPct val="0"/>
            </a:spcBef>
            <a:spcAft>
              <a:spcPct val="35000"/>
            </a:spcAft>
            <a:buNone/>
          </a:pPr>
          <a:r>
            <a:rPr lang="en-US" sz="1400" b="0" i="0" kern="1200"/>
            <a:t>- Cultivate collaborative school partnerships with community </a:t>
          </a:r>
          <a:r>
            <a:rPr lang="en-US" sz="1400" b="0" i="0" kern="1200" err="1"/>
            <a:t>organisations</a:t>
          </a:r>
          <a:endParaRPr lang="it-IT" sz="1400" b="0" kern="1200"/>
        </a:p>
      </dsp:txBody>
      <dsp:txXfrm>
        <a:off x="4800143" y="1681482"/>
        <a:ext cx="4458834" cy="15804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0DDD2-5C0A-4641-8E38-479717AE321E}">
      <dsp:nvSpPr>
        <dsp:cNvPr id="0" name=""/>
        <dsp:cNvSpPr/>
      </dsp:nvSpPr>
      <dsp:spPr>
        <a:xfrm>
          <a:off x="5470" y="620531"/>
          <a:ext cx="2648340" cy="531616"/>
        </a:xfrm>
        <a:prstGeom prst="roundRect">
          <a:avLst>
            <a:gd name="adj" fmla="val 10000"/>
          </a:avLst>
        </a:prstGeom>
        <a:solidFill>
          <a:srgbClr val="D836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b="1" kern="1200" noProof="0"/>
            <a:t>European Research Area (ERA)</a:t>
          </a:r>
        </a:p>
      </dsp:txBody>
      <dsp:txXfrm>
        <a:off x="21041" y="636102"/>
        <a:ext cx="2617198" cy="500474"/>
      </dsp:txXfrm>
    </dsp:sp>
    <dsp:sp modelId="{EDC92328-8423-427E-8C5C-F7AC2D978ED3}">
      <dsp:nvSpPr>
        <dsp:cNvPr id="0" name=""/>
        <dsp:cNvSpPr/>
      </dsp:nvSpPr>
      <dsp:spPr>
        <a:xfrm>
          <a:off x="270304" y="1152147"/>
          <a:ext cx="204987" cy="356108"/>
        </a:xfrm>
        <a:custGeom>
          <a:avLst/>
          <a:gdLst/>
          <a:ahLst/>
          <a:cxnLst/>
          <a:rect l="0" t="0" r="0" b="0"/>
          <a:pathLst>
            <a:path>
              <a:moveTo>
                <a:pt x="0" y="0"/>
              </a:moveTo>
              <a:lnTo>
                <a:pt x="0" y="356108"/>
              </a:lnTo>
              <a:lnTo>
                <a:pt x="204987" y="3561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B5C8D7-FF8B-40C7-A535-C2F279ADE024}">
      <dsp:nvSpPr>
        <dsp:cNvPr id="0" name=""/>
        <dsp:cNvSpPr/>
      </dsp:nvSpPr>
      <dsp:spPr>
        <a:xfrm>
          <a:off x="475291" y="1313676"/>
          <a:ext cx="2132332" cy="389159"/>
        </a:xfrm>
        <a:prstGeom prst="roundRect">
          <a:avLst>
            <a:gd name="adj" fmla="val 10000"/>
          </a:avLst>
        </a:prstGeom>
        <a:solidFill>
          <a:srgbClr val="56C4C9">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b="1" kern="1200" noProof="0">
              <a:solidFill>
                <a:schemeClr val="bg1"/>
              </a:solidFill>
            </a:rPr>
            <a:t>Obj. 4</a:t>
          </a:r>
          <a:r>
            <a:rPr lang="en-GB" sz="1400" kern="1200" noProof="0">
              <a:solidFill>
                <a:schemeClr val="bg1"/>
              </a:solidFill>
            </a:rPr>
            <a:t>: </a:t>
          </a:r>
          <a:r>
            <a:rPr lang="en-GB" sz="1400" b="1" kern="1200" noProof="0">
              <a:solidFill>
                <a:schemeClr val="bg1"/>
              </a:solidFill>
            </a:rPr>
            <a:t>Deepening the ERA</a:t>
          </a:r>
        </a:p>
      </dsp:txBody>
      <dsp:txXfrm>
        <a:off x="486689" y="1325074"/>
        <a:ext cx="2109536" cy="366363"/>
      </dsp:txXfrm>
    </dsp:sp>
    <dsp:sp modelId="{4117E216-86D6-4B87-9922-B7EFA2E5C979}">
      <dsp:nvSpPr>
        <dsp:cNvPr id="0" name=""/>
        <dsp:cNvSpPr/>
      </dsp:nvSpPr>
      <dsp:spPr>
        <a:xfrm>
          <a:off x="270304" y="1152147"/>
          <a:ext cx="369647" cy="883025"/>
        </a:xfrm>
        <a:custGeom>
          <a:avLst/>
          <a:gdLst/>
          <a:ahLst/>
          <a:cxnLst/>
          <a:rect l="0" t="0" r="0" b="0"/>
          <a:pathLst>
            <a:path>
              <a:moveTo>
                <a:pt x="0" y="0"/>
              </a:moveTo>
              <a:lnTo>
                <a:pt x="0" y="883025"/>
              </a:lnTo>
              <a:lnTo>
                <a:pt x="369647" y="8830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FE7EBE-8AED-48BB-91E4-627992713BD9}">
      <dsp:nvSpPr>
        <dsp:cNvPr id="0" name=""/>
        <dsp:cNvSpPr/>
      </dsp:nvSpPr>
      <dsp:spPr>
        <a:xfrm>
          <a:off x="639952" y="1837325"/>
          <a:ext cx="1990241" cy="3956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noProof="0"/>
            <a:t>Strengthen the participation of women in STEM</a:t>
          </a:r>
        </a:p>
      </dsp:txBody>
      <dsp:txXfrm>
        <a:off x="651541" y="1848914"/>
        <a:ext cx="1967063" cy="372516"/>
      </dsp:txXfrm>
    </dsp:sp>
    <dsp:sp modelId="{3AB81C94-F673-4632-9FA1-274E8C2D1AAB}">
      <dsp:nvSpPr>
        <dsp:cNvPr id="0" name=""/>
        <dsp:cNvSpPr/>
      </dsp:nvSpPr>
      <dsp:spPr>
        <a:xfrm>
          <a:off x="270304" y="1152147"/>
          <a:ext cx="386708" cy="1557189"/>
        </a:xfrm>
        <a:custGeom>
          <a:avLst/>
          <a:gdLst/>
          <a:ahLst/>
          <a:cxnLst/>
          <a:rect l="0" t="0" r="0" b="0"/>
          <a:pathLst>
            <a:path>
              <a:moveTo>
                <a:pt x="0" y="0"/>
              </a:moveTo>
              <a:lnTo>
                <a:pt x="0" y="1557189"/>
              </a:lnTo>
              <a:lnTo>
                <a:pt x="386708" y="15571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CE5342-0F73-4B18-BF05-7916E1DDBE0A}">
      <dsp:nvSpPr>
        <dsp:cNvPr id="0" name=""/>
        <dsp:cNvSpPr/>
      </dsp:nvSpPr>
      <dsp:spPr>
        <a:xfrm>
          <a:off x="657012" y="2363854"/>
          <a:ext cx="1899161" cy="6909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noProof="0"/>
            <a:t>Involve young generations in promoting participatory actions to transform our economy and society.</a:t>
          </a:r>
        </a:p>
      </dsp:txBody>
      <dsp:txXfrm>
        <a:off x="677250" y="2384092"/>
        <a:ext cx="1858685" cy="650490"/>
      </dsp:txXfrm>
    </dsp:sp>
    <dsp:sp modelId="{7343888D-F588-4747-97B5-651C487B62E1}">
      <dsp:nvSpPr>
        <dsp:cNvPr id="0" name=""/>
        <dsp:cNvSpPr/>
      </dsp:nvSpPr>
      <dsp:spPr>
        <a:xfrm>
          <a:off x="270304" y="1152147"/>
          <a:ext cx="221658" cy="2252086"/>
        </a:xfrm>
        <a:custGeom>
          <a:avLst/>
          <a:gdLst/>
          <a:ahLst/>
          <a:cxnLst/>
          <a:rect l="0" t="0" r="0" b="0"/>
          <a:pathLst>
            <a:path>
              <a:moveTo>
                <a:pt x="0" y="0"/>
              </a:moveTo>
              <a:lnTo>
                <a:pt x="0" y="2252086"/>
              </a:lnTo>
              <a:lnTo>
                <a:pt x="221658" y="22520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03AE0B-AC69-4E25-8296-4C90FDA0D6C2}">
      <dsp:nvSpPr>
        <dsp:cNvPr id="0" name=""/>
        <dsp:cNvSpPr/>
      </dsp:nvSpPr>
      <dsp:spPr>
        <a:xfrm>
          <a:off x="491962" y="3216798"/>
          <a:ext cx="2345140" cy="374871"/>
        </a:xfrm>
        <a:prstGeom prst="roundRect">
          <a:avLst>
            <a:gd name="adj" fmla="val 10000"/>
          </a:avLst>
        </a:prstGeom>
        <a:solidFill>
          <a:srgbClr val="56C4C9">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b="1" kern="1200" noProof="0">
              <a:solidFill>
                <a:schemeClr val="bg1"/>
              </a:solidFill>
            </a:rPr>
            <a:t>ERA Policy Agenda 2022-2024</a:t>
          </a:r>
        </a:p>
      </dsp:txBody>
      <dsp:txXfrm>
        <a:off x="502942" y="3227778"/>
        <a:ext cx="2323180" cy="352911"/>
      </dsp:txXfrm>
    </dsp:sp>
    <dsp:sp modelId="{A537707C-5E66-4D98-898F-A544642B3FB5}">
      <dsp:nvSpPr>
        <dsp:cNvPr id="0" name=""/>
        <dsp:cNvSpPr/>
      </dsp:nvSpPr>
      <dsp:spPr>
        <a:xfrm>
          <a:off x="270304" y="1152147"/>
          <a:ext cx="384356" cy="2999566"/>
        </a:xfrm>
        <a:custGeom>
          <a:avLst/>
          <a:gdLst/>
          <a:ahLst/>
          <a:cxnLst/>
          <a:rect l="0" t="0" r="0" b="0"/>
          <a:pathLst>
            <a:path>
              <a:moveTo>
                <a:pt x="0" y="0"/>
              </a:moveTo>
              <a:lnTo>
                <a:pt x="0" y="2999566"/>
              </a:lnTo>
              <a:lnTo>
                <a:pt x="384356" y="29995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1BFA18-96AD-4F54-9B06-EB9CD7AFE3D8}">
      <dsp:nvSpPr>
        <dsp:cNvPr id="0" name=""/>
        <dsp:cNvSpPr/>
      </dsp:nvSpPr>
      <dsp:spPr>
        <a:xfrm>
          <a:off x="654660" y="3730089"/>
          <a:ext cx="2175898" cy="8432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b="1" kern="1200" noProof="0"/>
            <a:t>Action 14: Bring Science closer to citizens </a:t>
          </a:r>
          <a:r>
            <a:rPr lang="en-GB" sz="1200" b="0" kern="1200" noProof="0"/>
            <a:t>through citizen science initiatives, improved science communication, </a:t>
          </a:r>
          <a:r>
            <a:rPr lang="en-GB" sz="1200" b="1" kern="1200" noProof="0"/>
            <a:t>education</a:t>
          </a:r>
          <a:r>
            <a:rPr lang="en-GB" sz="1200" b="0" kern="1200" noProof="0"/>
            <a:t> and training activities.</a:t>
          </a:r>
        </a:p>
      </dsp:txBody>
      <dsp:txXfrm>
        <a:off x="679358" y="3754787"/>
        <a:ext cx="2126502" cy="793852"/>
      </dsp:txXfrm>
    </dsp:sp>
    <dsp:sp modelId="{275F4C81-3053-4D73-8134-6A45B898F3BF}">
      <dsp:nvSpPr>
        <dsp:cNvPr id="0" name=""/>
        <dsp:cNvSpPr/>
      </dsp:nvSpPr>
      <dsp:spPr>
        <a:xfrm>
          <a:off x="3034629" y="620531"/>
          <a:ext cx="2753156" cy="496763"/>
        </a:xfrm>
        <a:prstGeom prst="roundRect">
          <a:avLst>
            <a:gd name="adj" fmla="val 10000"/>
          </a:avLst>
        </a:prstGeom>
        <a:solidFill>
          <a:srgbClr val="D836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b="1" kern="1200" noProof="0"/>
            <a:t>European Education Area (EEA)</a:t>
          </a:r>
        </a:p>
      </dsp:txBody>
      <dsp:txXfrm>
        <a:off x="3049179" y="635081"/>
        <a:ext cx="2724056" cy="467663"/>
      </dsp:txXfrm>
    </dsp:sp>
    <dsp:sp modelId="{79D70ECE-8BAE-4FAB-892F-783442BDE2E3}">
      <dsp:nvSpPr>
        <dsp:cNvPr id="0" name=""/>
        <dsp:cNvSpPr/>
      </dsp:nvSpPr>
      <dsp:spPr>
        <a:xfrm>
          <a:off x="3309945" y="1117295"/>
          <a:ext cx="275315" cy="435661"/>
        </a:xfrm>
        <a:custGeom>
          <a:avLst/>
          <a:gdLst/>
          <a:ahLst/>
          <a:cxnLst/>
          <a:rect l="0" t="0" r="0" b="0"/>
          <a:pathLst>
            <a:path>
              <a:moveTo>
                <a:pt x="0" y="0"/>
              </a:moveTo>
              <a:lnTo>
                <a:pt x="0" y="435661"/>
              </a:lnTo>
              <a:lnTo>
                <a:pt x="275315" y="4356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B9F7F0-6985-4B7C-8D6D-50042D9EDD89}">
      <dsp:nvSpPr>
        <dsp:cNvPr id="0" name=""/>
        <dsp:cNvSpPr/>
      </dsp:nvSpPr>
      <dsp:spPr>
        <a:xfrm>
          <a:off x="3585261" y="1307704"/>
          <a:ext cx="2225204" cy="4905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a:t>Promoting </a:t>
          </a:r>
          <a:r>
            <a:rPr lang="en-GB" sz="1200" b="1" kern="1200"/>
            <a:t>gender equality </a:t>
          </a:r>
          <a:r>
            <a:rPr lang="en-GB" sz="1200" kern="1200"/>
            <a:t>to challenge and dissolve gender </a:t>
          </a:r>
          <a:r>
            <a:rPr lang="en-GB" sz="1200" b="1" kern="1200"/>
            <a:t>stereotypes</a:t>
          </a:r>
          <a:r>
            <a:rPr lang="en-GB" sz="1200" kern="1200"/>
            <a:t> </a:t>
          </a:r>
          <a:endParaRPr lang="it-IT" sz="1200" kern="1200"/>
        </a:p>
      </dsp:txBody>
      <dsp:txXfrm>
        <a:off x="3599627" y="1322070"/>
        <a:ext cx="2196472" cy="461771"/>
      </dsp:txXfrm>
    </dsp:sp>
    <dsp:sp modelId="{3DDF1E59-6559-40B8-87C9-8E79AA542B2C}">
      <dsp:nvSpPr>
        <dsp:cNvPr id="0" name=""/>
        <dsp:cNvSpPr/>
      </dsp:nvSpPr>
      <dsp:spPr>
        <a:xfrm>
          <a:off x="3309945" y="1117295"/>
          <a:ext cx="275315" cy="1165775"/>
        </a:xfrm>
        <a:custGeom>
          <a:avLst/>
          <a:gdLst/>
          <a:ahLst/>
          <a:cxnLst/>
          <a:rect l="0" t="0" r="0" b="0"/>
          <a:pathLst>
            <a:path>
              <a:moveTo>
                <a:pt x="0" y="0"/>
              </a:moveTo>
              <a:lnTo>
                <a:pt x="0" y="1165775"/>
              </a:lnTo>
              <a:lnTo>
                <a:pt x="275315" y="11657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A3956A-17DF-4E32-80CE-07974C9A73A0}">
      <dsp:nvSpPr>
        <dsp:cNvPr id="0" name=""/>
        <dsp:cNvSpPr/>
      </dsp:nvSpPr>
      <dsp:spPr>
        <a:xfrm>
          <a:off x="3585261" y="1988617"/>
          <a:ext cx="2290254" cy="5889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a:t>Starting from the </a:t>
          </a:r>
          <a:r>
            <a:rPr lang="en-GB" sz="1200" b="1" kern="1200"/>
            <a:t>education systems </a:t>
          </a:r>
          <a:r>
            <a:rPr lang="en-GB" sz="1200" kern="1200"/>
            <a:t>to change behaviours and boost skills for the green economy</a:t>
          </a:r>
          <a:endParaRPr lang="it-IT" sz="1200" kern="1200"/>
        </a:p>
      </dsp:txBody>
      <dsp:txXfrm>
        <a:off x="3602509" y="2005865"/>
        <a:ext cx="2255758" cy="554410"/>
      </dsp:txXfrm>
    </dsp:sp>
    <dsp:sp modelId="{25B25F82-9A7E-42D2-A178-4A428A34EC1D}">
      <dsp:nvSpPr>
        <dsp:cNvPr id="0" name=""/>
        <dsp:cNvSpPr/>
      </dsp:nvSpPr>
      <dsp:spPr>
        <a:xfrm>
          <a:off x="3309945" y="1117295"/>
          <a:ext cx="275315" cy="2022695"/>
        </a:xfrm>
        <a:custGeom>
          <a:avLst/>
          <a:gdLst/>
          <a:ahLst/>
          <a:cxnLst/>
          <a:rect l="0" t="0" r="0" b="0"/>
          <a:pathLst>
            <a:path>
              <a:moveTo>
                <a:pt x="0" y="0"/>
              </a:moveTo>
              <a:lnTo>
                <a:pt x="0" y="2022695"/>
              </a:lnTo>
              <a:lnTo>
                <a:pt x="275315" y="20226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55B46D-980F-4A1D-A157-15956CEC7870}">
      <dsp:nvSpPr>
        <dsp:cNvPr id="0" name=""/>
        <dsp:cNvSpPr/>
      </dsp:nvSpPr>
      <dsp:spPr>
        <a:xfrm>
          <a:off x="3585261" y="2767933"/>
          <a:ext cx="2359593" cy="7441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a:t>Innovative and </a:t>
          </a:r>
          <a:r>
            <a:rPr lang="en-GB" sz="1200" b="1" kern="1200"/>
            <a:t>multi-disciplinary teaching </a:t>
          </a:r>
          <a:r>
            <a:rPr lang="en-GB" sz="1200" kern="1200"/>
            <a:t>and learning approaches for basic skills</a:t>
          </a:r>
          <a:endParaRPr lang="it-IT" sz="1200" kern="1200"/>
        </a:p>
      </dsp:txBody>
      <dsp:txXfrm>
        <a:off x="3607055" y="2789727"/>
        <a:ext cx="2316005" cy="700525"/>
      </dsp:txXfrm>
    </dsp:sp>
    <dsp:sp modelId="{545DA6C8-1B57-4363-A86E-41CA78FEB700}">
      <dsp:nvSpPr>
        <dsp:cNvPr id="0" name=""/>
        <dsp:cNvSpPr/>
      </dsp:nvSpPr>
      <dsp:spPr>
        <a:xfrm>
          <a:off x="3309945" y="1117295"/>
          <a:ext cx="275315" cy="2759745"/>
        </a:xfrm>
        <a:custGeom>
          <a:avLst/>
          <a:gdLst/>
          <a:ahLst/>
          <a:cxnLst/>
          <a:rect l="0" t="0" r="0" b="0"/>
          <a:pathLst>
            <a:path>
              <a:moveTo>
                <a:pt x="0" y="0"/>
              </a:moveTo>
              <a:lnTo>
                <a:pt x="0" y="2759745"/>
              </a:lnTo>
              <a:lnTo>
                <a:pt x="275315" y="27597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74BF09-F885-4915-9AEE-62F79AEAB09D}">
      <dsp:nvSpPr>
        <dsp:cNvPr id="0" name=""/>
        <dsp:cNvSpPr/>
      </dsp:nvSpPr>
      <dsp:spPr>
        <a:xfrm>
          <a:off x="3585261" y="3702457"/>
          <a:ext cx="2168684" cy="3491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a:t>Encouraging </a:t>
          </a:r>
          <a:r>
            <a:rPr lang="en-GB" sz="1200" b="1" kern="1200"/>
            <a:t>non-formal learning </a:t>
          </a:r>
        </a:p>
      </dsp:txBody>
      <dsp:txXfrm>
        <a:off x="3595488" y="3712684"/>
        <a:ext cx="2148230" cy="328711"/>
      </dsp:txXfrm>
    </dsp:sp>
    <dsp:sp modelId="{F96B4893-FEE2-4E96-87A9-64418E2A68C9}">
      <dsp:nvSpPr>
        <dsp:cNvPr id="0" name=""/>
        <dsp:cNvSpPr/>
      </dsp:nvSpPr>
      <dsp:spPr>
        <a:xfrm>
          <a:off x="3309945" y="1117295"/>
          <a:ext cx="275315" cy="3280005"/>
        </a:xfrm>
        <a:custGeom>
          <a:avLst/>
          <a:gdLst/>
          <a:ahLst/>
          <a:cxnLst/>
          <a:rect l="0" t="0" r="0" b="0"/>
          <a:pathLst>
            <a:path>
              <a:moveTo>
                <a:pt x="0" y="0"/>
              </a:moveTo>
              <a:lnTo>
                <a:pt x="0" y="3280005"/>
              </a:lnTo>
              <a:lnTo>
                <a:pt x="275315" y="32800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565C95-2023-4569-A715-F136C9F72D22}">
      <dsp:nvSpPr>
        <dsp:cNvPr id="0" name=""/>
        <dsp:cNvSpPr/>
      </dsp:nvSpPr>
      <dsp:spPr>
        <a:xfrm>
          <a:off x="3585261" y="4242032"/>
          <a:ext cx="2175033" cy="3105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b="1" kern="1200"/>
            <a:t>Bringing science to schools</a:t>
          </a:r>
        </a:p>
      </dsp:txBody>
      <dsp:txXfrm>
        <a:off x="3594356" y="4251127"/>
        <a:ext cx="2156843" cy="292345"/>
      </dsp:txXfrm>
    </dsp:sp>
    <dsp:sp modelId="{AA01E29E-94EC-4336-8A9C-50BBABB0F615}">
      <dsp:nvSpPr>
        <dsp:cNvPr id="0" name=""/>
        <dsp:cNvSpPr/>
      </dsp:nvSpPr>
      <dsp:spPr>
        <a:xfrm>
          <a:off x="6168606" y="620531"/>
          <a:ext cx="2850479" cy="499703"/>
        </a:xfrm>
        <a:prstGeom prst="roundRect">
          <a:avLst>
            <a:gd name="adj" fmla="val 10000"/>
          </a:avLst>
        </a:prstGeom>
        <a:solidFill>
          <a:srgbClr val="D836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it-IT" sz="1600" b="1" kern="1200"/>
            <a:t>OSOS Network</a:t>
          </a:r>
        </a:p>
      </dsp:txBody>
      <dsp:txXfrm>
        <a:off x="6183242" y="635167"/>
        <a:ext cx="2821207" cy="470431"/>
      </dsp:txXfrm>
    </dsp:sp>
    <dsp:sp modelId="{B14985A9-5F42-4A57-A57E-214616D36F8C}">
      <dsp:nvSpPr>
        <dsp:cNvPr id="0" name=""/>
        <dsp:cNvSpPr/>
      </dsp:nvSpPr>
      <dsp:spPr>
        <a:xfrm>
          <a:off x="6453654" y="1120234"/>
          <a:ext cx="285047" cy="399487"/>
        </a:xfrm>
        <a:custGeom>
          <a:avLst/>
          <a:gdLst/>
          <a:ahLst/>
          <a:cxnLst/>
          <a:rect l="0" t="0" r="0" b="0"/>
          <a:pathLst>
            <a:path>
              <a:moveTo>
                <a:pt x="0" y="0"/>
              </a:moveTo>
              <a:lnTo>
                <a:pt x="0" y="399487"/>
              </a:lnTo>
              <a:lnTo>
                <a:pt x="285047" y="3994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C4B656-6AF9-479C-A752-5C5F2159C070}">
      <dsp:nvSpPr>
        <dsp:cNvPr id="0" name=""/>
        <dsp:cNvSpPr/>
      </dsp:nvSpPr>
      <dsp:spPr>
        <a:xfrm>
          <a:off x="6738702" y="1310644"/>
          <a:ext cx="2244324" cy="4181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b="0" kern="1200"/>
            <a:t>Promoting </a:t>
          </a:r>
          <a:r>
            <a:rPr lang="en-GB" sz="1200" b="1" kern="1200"/>
            <a:t>inquiry-Based learning</a:t>
          </a:r>
          <a:endParaRPr lang="it-IT" sz="1200" b="1" kern="1200"/>
        </a:p>
      </dsp:txBody>
      <dsp:txXfrm>
        <a:off x="6750949" y="1322891"/>
        <a:ext cx="2219830" cy="393660"/>
      </dsp:txXfrm>
    </dsp:sp>
    <dsp:sp modelId="{6D967702-6B65-4E98-A230-CA5F1C6B408E}">
      <dsp:nvSpPr>
        <dsp:cNvPr id="0" name=""/>
        <dsp:cNvSpPr/>
      </dsp:nvSpPr>
      <dsp:spPr>
        <a:xfrm>
          <a:off x="6453654" y="1120234"/>
          <a:ext cx="285047" cy="978705"/>
        </a:xfrm>
        <a:custGeom>
          <a:avLst/>
          <a:gdLst/>
          <a:ahLst/>
          <a:cxnLst/>
          <a:rect l="0" t="0" r="0" b="0"/>
          <a:pathLst>
            <a:path>
              <a:moveTo>
                <a:pt x="0" y="0"/>
              </a:moveTo>
              <a:lnTo>
                <a:pt x="0" y="978705"/>
              </a:lnTo>
              <a:lnTo>
                <a:pt x="285047" y="9787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BC21AB-0790-4C51-A219-F09D92C5EA45}">
      <dsp:nvSpPr>
        <dsp:cNvPr id="0" name=""/>
        <dsp:cNvSpPr/>
      </dsp:nvSpPr>
      <dsp:spPr>
        <a:xfrm>
          <a:off x="6738702" y="1919209"/>
          <a:ext cx="2272559" cy="3594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noProof="0"/>
            <a:t>Fostering </a:t>
          </a:r>
          <a:r>
            <a:rPr lang="en-GB" sz="1200" b="1" kern="1200" noProof="0"/>
            <a:t>collaboration</a:t>
          </a:r>
        </a:p>
      </dsp:txBody>
      <dsp:txXfrm>
        <a:off x="6749230" y="1929737"/>
        <a:ext cx="2251503" cy="338407"/>
      </dsp:txXfrm>
    </dsp:sp>
    <dsp:sp modelId="{541A600B-DE61-4DA7-9B7E-BD1330FC0BE2}">
      <dsp:nvSpPr>
        <dsp:cNvPr id="0" name=""/>
        <dsp:cNvSpPr/>
      </dsp:nvSpPr>
      <dsp:spPr>
        <a:xfrm>
          <a:off x="6453654" y="1120234"/>
          <a:ext cx="285047" cy="1539782"/>
        </a:xfrm>
        <a:custGeom>
          <a:avLst/>
          <a:gdLst/>
          <a:ahLst/>
          <a:cxnLst/>
          <a:rect l="0" t="0" r="0" b="0"/>
          <a:pathLst>
            <a:path>
              <a:moveTo>
                <a:pt x="0" y="0"/>
              </a:moveTo>
              <a:lnTo>
                <a:pt x="0" y="1539782"/>
              </a:lnTo>
              <a:lnTo>
                <a:pt x="285047" y="15397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C0960D-A923-4C7A-A90C-6EF5CAB73FF9}">
      <dsp:nvSpPr>
        <dsp:cNvPr id="0" name=""/>
        <dsp:cNvSpPr/>
      </dsp:nvSpPr>
      <dsp:spPr>
        <a:xfrm>
          <a:off x="6738702" y="2469082"/>
          <a:ext cx="2317648" cy="3818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noProof="0"/>
            <a:t>Enhancing </a:t>
          </a:r>
          <a:r>
            <a:rPr lang="en-GB" sz="1200" b="1" kern="1200" noProof="0"/>
            <a:t>teacher professional development</a:t>
          </a:r>
        </a:p>
      </dsp:txBody>
      <dsp:txXfrm>
        <a:off x="6749887" y="2480267"/>
        <a:ext cx="2295278" cy="359500"/>
      </dsp:txXfrm>
    </dsp:sp>
    <dsp:sp modelId="{D4F6F22C-1EF8-4867-AE80-6F18601A111F}">
      <dsp:nvSpPr>
        <dsp:cNvPr id="0" name=""/>
        <dsp:cNvSpPr/>
      </dsp:nvSpPr>
      <dsp:spPr>
        <a:xfrm>
          <a:off x="6453654" y="1120234"/>
          <a:ext cx="285047" cy="2102846"/>
        </a:xfrm>
        <a:custGeom>
          <a:avLst/>
          <a:gdLst/>
          <a:ahLst/>
          <a:cxnLst/>
          <a:rect l="0" t="0" r="0" b="0"/>
          <a:pathLst>
            <a:path>
              <a:moveTo>
                <a:pt x="0" y="0"/>
              </a:moveTo>
              <a:lnTo>
                <a:pt x="0" y="2102846"/>
              </a:lnTo>
              <a:lnTo>
                <a:pt x="285047" y="21028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2F11E8-CAB7-4108-9D05-8F48EAE8E717}">
      <dsp:nvSpPr>
        <dsp:cNvPr id="0" name=""/>
        <dsp:cNvSpPr/>
      </dsp:nvSpPr>
      <dsp:spPr>
        <a:xfrm>
          <a:off x="6738702" y="3041362"/>
          <a:ext cx="2324643" cy="3634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noProof="0"/>
            <a:t>Encouraging </a:t>
          </a:r>
          <a:r>
            <a:rPr lang="en-GB" sz="1200" b="1" kern="1200" noProof="0"/>
            <a:t>student engagement</a:t>
          </a:r>
        </a:p>
      </dsp:txBody>
      <dsp:txXfrm>
        <a:off x="6749347" y="3052007"/>
        <a:ext cx="2303353" cy="3421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78D5F-4BB7-4C4C-93C4-CB56459FCE1A}">
      <dsp:nvSpPr>
        <dsp:cNvPr id="0" name=""/>
        <dsp:cNvSpPr/>
      </dsp:nvSpPr>
      <dsp:spPr>
        <a:xfrm>
          <a:off x="0" y="2331922"/>
          <a:ext cx="11377576" cy="1529993"/>
        </a:xfrm>
        <a:prstGeom prst="rect">
          <a:avLst/>
        </a:prstGeom>
        <a:solidFill>
          <a:srgbClr val="D836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it-IT" sz="2100" b="0" i="0" kern="1200">
              <a:latin typeface="Franklin Gothic Book" panose="020B0503020102020204" pitchFamily="34" charset="0"/>
            </a:rPr>
            <a:t>In the </a:t>
          </a:r>
          <a:r>
            <a:rPr lang="it-IT" sz="2100" b="0" i="0" kern="1200" err="1">
              <a:latin typeface="Franklin Gothic Book" panose="020B0503020102020204" pitchFamily="34" charset="0"/>
            </a:rPr>
            <a:t>pilots</a:t>
          </a:r>
          <a:r>
            <a:rPr lang="it-IT" sz="2100" b="0" i="0" kern="1200">
              <a:latin typeface="Franklin Gothic Book" panose="020B0503020102020204" pitchFamily="34" charset="0"/>
            </a:rPr>
            <a:t> a </a:t>
          </a:r>
          <a:r>
            <a:rPr lang="it-IT" sz="2100" b="0" i="0" kern="1200" err="1">
              <a:latin typeface="Franklin Gothic Book" panose="020B0503020102020204" pitchFamily="34" charset="0"/>
            </a:rPr>
            <a:t>total</a:t>
          </a:r>
          <a:r>
            <a:rPr lang="it-IT" sz="2100" b="0" i="0" kern="1200">
              <a:latin typeface="Franklin Gothic Book" panose="020B0503020102020204" pitchFamily="34" charset="0"/>
            </a:rPr>
            <a:t> of </a:t>
          </a:r>
          <a:r>
            <a:rPr lang="it-IT" sz="2100" b="1" i="0" kern="1200">
              <a:latin typeface="Franklin Gothic Book" panose="020B0503020102020204" pitchFamily="34" charset="0"/>
            </a:rPr>
            <a:t>1076 </a:t>
          </a:r>
          <a:r>
            <a:rPr lang="it-IT" sz="2100" b="1" i="0" kern="1200" err="1">
              <a:latin typeface="Franklin Gothic Book" panose="020B0503020102020204" pitchFamily="34" charset="0"/>
            </a:rPr>
            <a:t>learners</a:t>
          </a:r>
          <a:r>
            <a:rPr lang="it-IT" sz="2100" b="1" i="0" kern="1200">
              <a:latin typeface="Franklin Gothic Book" panose="020B0503020102020204" pitchFamily="34" charset="0"/>
            </a:rPr>
            <a:t> </a:t>
          </a:r>
          <a:r>
            <a:rPr lang="it-IT" sz="2100" b="0" i="0" kern="1200" err="1">
              <a:latin typeface="Franklin Gothic Book" panose="020B0503020102020204" pitchFamily="34" charset="0"/>
            </a:rPr>
            <a:t>were</a:t>
          </a:r>
          <a:r>
            <a:rPr lang="it-IT" sz="2100" b="0" i="0" kern="1200">
              <a:latin typeface="Franklin Gothic Book" panose="020B0503020102020204" pitchFamily="34" charset="0"/>
            </a:rPr>
            <a:t> </a:t>
          </a:r>
          <a:r>
            <a:rPr lang="it-IT" sz="2100" b="0" i="0" kern="1200" err="1">
              <a:latin typeface="Franklin Gothic Book" panose="020B0503020102020204" pitchFamily="34" charset="0"/>
            </a:rPr>
            <a:t>engaged</a:t>
          </a:r>
          <a:r>
            <a:rPr lang="it-IT" sz="2100" b="0" i="0" kern="1200">
              <a:latin typeface="Franklin Gothic Book" panose="020B0503020102020204" pitchFamily="34" charset="0"/>
            </a:rPr>
            <a:t> and a diverse range of </a:t>
          </a:r>
          <a:r>
            <a:rPr lang="it-IT" sz="2100" b="1" i="0" kern="1200">
              <a:latin typeface="Franklin Gothic Book" panose="020B0503020102020204" pitchFamily="34" charset="0"/>
            </a:rPr>
            <a:t>stakeholders </a:t>
          </a:r>
          <a:r>
            <a:rPr lang="it-IT" sz="2100" b="1" i="0" kern="1200" err="1">
              <a:latin typeface="Franklin Gothic Book" panose="020B0503020102020204" pitchFamily="34" charset="0"/>
            </a:rPr>
            <a:t>took</a:t>
          </a:r>
          <a:r>
            <a:rPr lang="it-IT" sz="2100" b="1" i="0" kern="1200">
              <a:latin typeface="Franklin Gothic Book" panose="020B0503020102020204" pitchFamily="34" charset="0"/>
            </a:rPr>
            <a:t> part:</a:t>
          </a:r>
          <a:endParaRPr lang="en-US" sz="2100" kern="1200">
            <a:latin typeface="Franklin Gothic Book" panose="020B0503020102020204" pitchFamily="34" charset="0"/>
          </a:endParaRPr>
        </a:p>
      </dsp:txBody>
      <dsp:txXfrm>
        <a:off x="0" y="2331922"/>
        <a:ext cx="11377576" cy="826196"/>
      </dsp:txXfrm>
    </dsp:sp>
    <dsp:sp modelId="{B7F41FE7-8903-4E1E-9B84-061229D7620A}">
      <dsp:nvSpPr>
        <dsp:cNvPr id="0" name=""/>
        <dsp:cNvSpPr/>
      </dsp:nvSpPr>
      <dsp:spPr>
        <a:xfrm>
          <a:off x="1388" y="3127519"/>
          <a:ext cx="2274959" cy="7037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it-IT" sz="1800" b="1" kern="1200">
              <a:latin typeface="Franklin Gothic Book" panose="020B0503020102020204" pitchFamily="34" charset="0"/>
            </a:rPr>
            <a:t>28</a:t>
          </a:r>
          <a:r>
            <a:rPr lang="it-IT" sz="1800" kern="1200">
              <a:latin typeface="Franklin Gothic Book" panose="020B0503020102020204" pitchFamily="34" charset="0"/>
            </a:rPr>
            <a:t> </a:t>
          </a:r>
          <a:r>
            <a:rPr lang="it-IT" sz="1800" kern="1200" err="1">
              <a:latin typeface="Franklin Gothic Book" panose="020B0503020102020204" pitchFamily="34" charset="0"/>
            </a:rPr>
            <a:t>formal</a:t>
          </a:r>
          <a:r>
            <a:rPr lang="it-IT" sz="1800" kern="1200">
              <a:latin typeface="Franklin Gothic Book" panose="020B0503020102020204" pitchFamily="34" charset="0"/>
            </a:rPr>
            <a:t> </a:t>
          </a:r>
          <a:r>
            <a:rPr lang="it-IT" sz="1800" kern="1200" err="1">
              <a:latin typeface="Franklin Gothic Book" panose="020B0503020102020204" pitchFamily="34" charset="0"/>
            </a:rPr>
            <a:t>education</a:t>
          </a:r>
          <a:r>
            <a:rPr lang="it-IT" sz="1800" kern="1200">
              <a:latin typeface="Franklin Gothic Book" panose="020B0503020102020204" pitchFamily="34" charset="0"/>
            </a:rPr>
            <a:t> providers</a:t>
          </a:r>
          <a:endParaRPr lang="en-US" sz="1800" kern="1200">
            <a:latin typeface="Franklin Gothic Book" panose="020B0503020102020204" pitchFamily="34" charset="0"/>
          </a:endParaRPr>
        </a:p>
      </dsp:txBody>
      <dsp:txXfrm>
        <a:off x="1388" y="3127519"/>
        <a:ext cx="2274959" cy="703797"/>
      </dsp:txXfrm>
    </dsp:sp>
    <dsp:sp modelId="{723FE3DB-955C-48E6-8338-93442AD0AF5E}">
      <dsp:nvSpPr>
        <dsp:cNvPr id="0" name=""/>
        <dsp:cNvSpPr/>
      </dsp:nvSpPr>
      <dsp:spPr>
        <a:xfrm>
          <a:off x="2276348" y="3127519"/>
          <a:ext cx="2274959" cy="7037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it-IT" sz="1800" b="1" kern="1200">
              <a:latin typeface="Franklin Gothic Book" panose="020B0503020102020204" pitchFamily="34" charset="0"/>
            </a:rPr>
            <a:t>20</a:t>
          </a:r>
          <a:r>
            <a:rPr lang="it-IT" sz="1800" kern="1200">
              <a:latin typeface="Franklin Gothic Book" panose="020B0503020102020204" pitchFamily="34" charset="0"/>
            </a:rPr>
            <a:t> non-</a:t>
          </a:r>
          <a:r>
            <a:rPr lang="it-IT" sz="1800" kern="1200" err="1">
              <a:latin typeface="Franklin Gothic Book" panose="020B0503020102020204" pitchFamily="34" charset="0"/>
            </a:rPr>
            <a:t>formal</a:t>
          </a:r>
          <a:r>
            <a:rPr lang="it-IT" sz="1800" kern="1200">
              <a:latin typeface="Franklin Gothic Book" panose="020B0503020102020204" pitchFamily="34" charset="0"/>
            </a:rPr>
            <a:t> </a:t>
          </a:r>
          <a:r>
            <a:rPr lang="it-IT" sz="1800" kern="1200" err="1">
              <a:latin typeface="Franklin Gothic Book" panose="020B0503020102020204" pitchFamily="34" charset="0"/>
            </a:rPr>
            <a:t>education</a:t>
          </a:r>
          <a:r>
            <a:rPr lang="it-IT" sz="1800" kern="1200">
              <a:latin typeface="Franklin Gothic Book" panose="020B0503020102020204" pitchFamily="34" charset="0"/>
            </a:rPr>
            <a:t> providers</a:t>
          </a:r>
          <a:endParaRPr lang="en-US" sz="1800" kern="1200">
            <a:latin typeface="Franklin Gothic Book" panose="020B0503020102020204" pitchFamily="34" charset="0"/>
          </a:endParaRPr>
        </a:p>
      </dsp:txBody>
      <dsp:txXfrm>
        <a:off x="2276348" y="3127519"/>
        <a:ext cx="2274959" cy="703797"/>
      </dsp:txXfrm>
    </dsp:sp>
    <dsp:sp modelId="{8B6D2515-464D-423F-B47E-ABCB0409BECE}">
      <dsp:nvSpPr>
        <dsp:cNvPr id="0" name=""/>
        <dsp:cNvSpPr/>
      </dsp:nvSpPr>
      <dsp:spPr>
        <a:xfrm>
          <a:off x="4551308" y="3127519"/>
          <a:ext cx="2274959" cy="7037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it-IT" sz="1800" b="1" kern="1200">
              <a:latin typeface="Franklin Gothic Book" panose="020B0503020102020204" pitchFamily="34" charset="0"/>
            </a:rPr>
            <a:t>18</a:t>
          </a:r>
          <a:r>
            <a:rPr lang="it-IT" sz="1800" kern="1200">
              <a:latin typeface="Franklin Gothic Book" panose="020B0503020102020204" pitchFamily="34" charset="0"/>
            </a:rPr>
            <a:t> </a:t>
          </a:r>
          <a:r>
            <a:rPr lang="it-IT" sz="1800" kern="1200" err="1">
              <a:latin typeface="Franklin Gothic Book" panose="020B0503020102020204" pitchFamily="34" charset="0"/>
            </a:rPr>
            <a:t>governmental</a:t>
          </a:r>
          <a:r>
            <a:rPr lang="it-IT" sz="1800" kern="1200">
              <a:latin typeface="Franklin Gothic Book" panose="020B0503020102020204" pitchFamily="34" charset="0"/>
            </a:rPr>
            <a:t> </a:t>
          </a:r>
          <a:r>
            <a:rPr lang="it-IT" sz="1800" kern="1200" err="1">
              <a:latin typeface="Franklin Gothic Book" panose="020B0503020102020204" pitchFamily="34" charset="0"/>
            </a:rPr>
            <a:t>organizations</a:t>
          </a:r>
          <a:endParaRPr lang="en-US" sz="1800" kern="1200">
            <a:latin typeface="Franklin Gothic Book" panose="020B0503020102020204" pitchFamily="34" charset="0"/>
          </a:endParaRPr>
        </a:p>
      </dsp:txBody>
      <dsp:txXfrm>
        <a:off x="4551308" y="3127519"/>
        <a:ext cx="2274959" cy="703797"/>
      </dsp:txXfrm>
    </dsp:sp>
    <dsp:sp modelId="{3BAF1C79-068C-476B-954B-A663AA62CDDF}">
      <dsp:nvSpPr>
        <dsp:cNvPr id="0" name=""/>
        <dsp:cNvSpPr/>
      </dsp:nvSpPr>
      <dsp:spPr>
        <a:xfrm>
          <a:off x="6826267" y="3127519"/>
          <a:ext cx="2274959" cy="7037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it-IT" sz="1800" b="1" kern="1200">
              <a:latin typeface="Franklin Gothic Book" panose="020B0503020102020204" pitchFamily="34" charset="0"/>
            </a:rPr>
            <a:t>7</a:t>
          </a:r>
          <a:r>
            <a:rPr lang="it-IT" sz="1800" kern="1200">
              <a:latin typeface="Franklin Gothic Book" panose="020B0503020102020204" pitchFamily="34" charset="0"/>
            </a:rPr>
            <a:t> </a:t>
          </a:r>
          <a:r>
            <a:rPr lang="it-IT" sz="1800" kern="1200" err="1">
              <a:latin typeface="Franklin Gothic Book" panose="020B0503020102020204" pitchFamily="34" charset="0"/>
            </a:rPr>
            <a:t>Civil</a:t>
          </a:r>
          <a:r>
            <a:rPr lang="it-IT" sz="1800" kern="1200">
              <a:latin typeface="Franklin Gothic Book" panose="020B0503020102020204" pitchFamily="34" charset="0"/>
            </a:rPr>
            <a:t> Society </a:t>
          </a:r>
          <a:r>
            <a:rPr lang="it-IT" sz="1800" kern="1200" err="1">
              <a:latin typeface="Franklin Gothic Book" panose="020B0503020102020204" pitchFamily="34" charset="0"/>
            </a:rPr>
            <a:t>Organizations</a:t>
          </a:r>
          <a:endParaRPr lang="en-US" sz="1800" kern="1200">
            <a:latin typeface="Franklin Gothic Book" panose="020B0503020102020204" pitchFamily="34" charset="0"/>
          </a:endParaRPr>
        </a:p>
      </dsp:txBody>
      <dsp:txXfrm>
        <a:off x="6826267" y="3127519"/>
        <a:ext cx="2274959" cy="703797"/>
      </dsp:txXfrm>
    </dsp:sp>
    <dsp:sp modelId="{3A28E903-F352-4C1B-8D8F-0DF4BEC555E3}">
      <dsp:nvSpPr>
        <dsp:cNvPr id="0" name=""/>
        <dsp:cNvSpPr/>
      </dsp:nvSpPr>
      <dsp:spPr>
        <a:xfrm>
          <a:off x="9101227" y="3127519"/>
          <a:ext cx="2274959" cy="7037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it-IT" sz="1800" b="1" kern="1200">
              <a:latin typeface="Franklin Gothic Book" panose="020B0503020102020204" pitchFamily="34" charset="0"/>
            </a:rPr>
            <a:t>23</a:t>
          </a:r>
          <a:r>
            <a:rPr lang="it-IT" sz="1800" kern="1200">
              <a:latin typeface="Franklin Gothic Book" panose="020B0503020102020204" pitchFamily="34" charset="0"/>
            </a:rPr>
            <a:t> Industry </a:t>
          </a:r>
          <a:r>
            <a:rPr lang="it-IT" sz="1800" kern="1200" err="1">
              <a:latin typeface="Franklin Gothic Book" panose="020B0503020102020204" pitchFamily="34" charset="0"/>
            </a:rPr>
            <a:t>actors</a:t>
          </a:r>
          <a:endParaRPr lang="en-US" sz="1800" kern="1200">
            <a:latin typeface="Franklin Gothic Book" panose="020B0503020102020204" pitchFamily="34" charset="0"/>
          </a:endParaRPr>
        </a:p>
      </dsp:txBody>
      <dsp:txXfrm>
        <a:off x="9101227" y="3127519"/>
        <a:ext cx="2274959" cy="703797"/>
      </dsp:txXfrm>
    </dsp:sp>
    <dsp:sp modelId="{BE233236-6779-4883-87EF-4C5B394AC11D}">
      <dsp:nvSpPr>
        <dsp:cNvPr id="0" name=""/>
        <dsp:cNvSpPr/>
      </dsp:nvSpPr>
      <dsp:spPr>
        <a:xfrm rot="10800000">
          <a:off x="0" y="1742"/>
          <a:ext cx="11377576" cy="2353130"/>
        </a:xfrm>
        <a:prstGeom prst="upArrowCallout">
          <a:avLst/>
        </a:prstGeom>
        <a:solidFill>
          <a:srgbClr val="D836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it-IT" sz="2100" b="0" i="0" kern="1200" err="1">
              <a:latin typeface="Franklin Gothic Book" panose="020B0503020102020204" pitchFamily="34" charset="0"/>
            </a:rPr>
            <a:t>During</a:t>
          </a:r>
          <a:r>
            <a:rPr lang="it-IT" sz="2100" b="0" i="0" kern="1200">
              <a:latin typeface="Franklin Gothic Book" panose="020B0503020102020204" pitchFamily="34" charset="0"/>
            </a:rPr>
            <a:t> the last school </a:t>
          </a:r>
          <a:r>
            <a:rPr lang="it-IT" sz="2100" b="0" i="0" kern="1200" err="1">
              <a:latin typeface="Franklin Gothic Book" panose="020B0503020102020204" pitchFamily="34" charset="0"/>
            </a:rPr>
            <a:t>year</a:t>
          </a:r>
          <a:r>
            <a:rPr lang="it-IT" sz="2100" b="0" i="0" kern="1200">
              <a:latin typeface="Franklin Gothic Book" panose="020B0503020102020204" pitchFamily="34" charset="0"/>
            </a:rPr>
            <a:t> a </a:t>
          </a:r>
          <a:r>
            <a:rPr lang="it-IT" sz="2100" b="0" i="0" kern="1200" err="1">
              <a:latin typeface="Franklin Gothic Book" panose="020B0503020102020204" pitchFamily="34" charset="0"/>
            </a:rPr>
            <a:t>total</a:t>
          </a:r>
          <a:r>
            <a:rPr lang="it-IT" sz="2100" b="0" i="0" kern="1200">
              <a:latin typeface="Franklin Gothic Book" panose="020B0503020102020204" pitchFamily="34" charset="0"/>
            </a:rPr>
            <a:t> of </a:t>
          </a:r>
          <a:r>
            <a:rPr lang="it-IT" sz="2100" b="1" i="0" kern="1200">
              <a:latin typeface="Franklin Gothic Book" panose="020B0503020102020204" pitchFamily="34" charset="0"/>
            </a:rPr>
            <a:t>12 pilot </a:t>
          </a:r>
          <a:r>
            <a:rPr lang="it-IT" sz="2100" b="0" i="0" kern="1200" err="1">
              <a:latin typeface="Franklin Gothic Book" panose="020B0503020102020204" pitchFamily="34" charset="0"/>
            </a:rPr>
            <a:t>SLEs</a:t>
          </a:r>
          <a:r>
            <a:rPr lang="it-IT" sz="2100" b="0" i="0" kern="1200">
              <a:latin typeface="Franklin Gothic Book" panose="020B0503020102020204" pitchFamily="34" charset="0"/>
            </a:rPr>
            <a:t> </a:t>
          </a:r>
          <a:r>
            <a:rPr lang="it-IT" sz="2100" b="0" i="0" kern="1200" err="1">
              <a:latin typeface="Franklin Gothic Book" panose="020B0503020102020204" pitchFamily="34" charset="0"/>
            </a:rPr>
            <a:t>were</a:t>
          </a:r>
          <a:r>
            <a:rPr lang="it-IT" sz="2100" b="0" i="0" kern="1200">
              <a:latin typeface="Franklin Gothic Book" panose="020B0503020102020204" pitchFamily="34" charset="0"/>
            </a:rPr>
            <a:t> </a:t>
          </a:r>
          <a:r>
            <a:rPr lang="it-IT" sz="2100" b="0" i="0" kern="1200" err="1">
              <a:latin typeface="Franklin Gothic Book" panose="020B0503020102020204" pitchFamily="34" charset="0"/>
            </a:rPr>
            <a:t>implemented</a:t>
          </a:r>
          <a:r>
            <a:rPr lang="it-IT" sz="2100" b="0" i="0" kern="1200">
              <a:latin typeface="Franklin Gothic Book" panose="020B0503020102020204" pitchFamily="34" charset="0"/>
            </a:rPr>
            <a:t> in 12 </a:t>
          </a:r>
          <a:r>
            <a:rPr lang="it-IT" sz="2100" b="0" i="0" kern="1200" err="1">
              <a:latin typeface="Franklin Gothic Book" panose="020B0503020102020204" pitchFamily="34" charset="0"/>
            </a:rPr>
            <a:t>different</a:t>
          </a:r>
          <a:r>
            <a:rPr lang="it-IT" sz="2100" b="0" i="0" kern="1200">
              <a:latin typeface="Franklin Gothic Book" panose="020B0503020102020204" pitchFamily="34" charset="0"/>
            </a:rPr>
            <a:t> countries:</a:t>
          </a:r>
        </a:p>
        <a:p>
          <a:pPr marL="0" lvl="0" indent="0" algn="ctr" defTabSz="933450">
            <a:lnSpc>
              <a:spcPct val="90000"/>
            </a:lnSpc>
            <a:spcBef>
              <a:spcPct val="0"/>
            </a:spcBef>
            <a:spcAft>
              <a:spcPct val="35000"/>
            </a:spcAft>
            <a:buNone/>
          </a:pPr>
          <a:endParaRPr lang="en-US" sz="2100" kern="1200">
            <a:latin typeface="Franklin Gothic Book" panose="020B0503020102020204" pitchFamily="34" charset="0"/>
          </a:endParaRPr>
        </a:p>
      </dsp:txBody>
      <dsp:txXfrm rot="10800000">
        <a:off x="0" y="1742"/>
        <a:ext cx="11377576" cy="15289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18C2B-BCF0-494F-B1BF-4D8BCC9468DC}">
      <dsp:nvSpPr>
        <dsp:cNvPr id="0" name=""/>
        <dsp:cNvSpPr/>
      </dsp:nvSpPr>
      <dsp:spPr>
        <a:xfrm>
          <a:off x="2894688" y="0"/>
          <a:ext cx="3534966" cy="3534966"/>
        </a:xfrm>
        <a:prstGeom prst="diamond">
          <a:avLst/>
        </a:prstGeom>
        <a:noFill/>
        <a:ln>
          <a:noFill/>
        </a:ln>
        <a:effectLst/>
      </dsp:spPr>
      <dsp:style>
        <a:lnRef idx="0">
          <a:scrgbClr r="0" g="0" b="0"/>
        </a:lnRef>
        <a:fillRef idx="1">
          <a:scrgbClr r="0" g="0" b="0"/>
        </a:fillRef>
        <a:effectRef idx="0">
          <a:scrgbClr r="0" g="0" b="0"/>
        </a:effectRef>
        <a:fontRef idx="minor"/>
      </dsp:style>
    </dsp:sp>
    <dsp:sp modelId="{CD75BD90-35E5-4AA9-86A0-53AD49D66DFC}">
      <dsp:nvSpPr>
        <dsp:cNvPr id="0" name=""/>
        <dsp:cNvSpPr/>
      </dsp:nvSpPr>
      <dsp:spPr>
        <a:xfrm>
          <a:off x="0" y="237290"/>
          <a:ext cx="4357526" cy="13786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a:t>DIVERSE STAKEHOLDERS: </a:t>
          </a:r>
          <a:r>
            <a:rPr lang="en-US" sz="1400" b="0" i="0" kern="1200"/>
            <a:t>Ensure participation of at least 3-4 stakeholders, including educators, industry, researchers, and community members. Tailor support to schools based on their experience level and include schools from less central areas for diverse representation.</a:t>
          </a:r>
          <a:endParaRPr lang="it-IT" sz="1400" kern="1200"/>
        </a:p>
      </dsp:txBody>
      <dsp:txXfrm>
        <a:off x="67299" y="304589"/>
        <a:ext cx="4222928" cy="1244038"/>
      </dsp:txXfrm>
    </dsp:sp>
    <dsp:sp modelId="{B71E9371-5DC2-4F81-B774-BD12C7E44D0D}">
      <dsp:nvSpPr>
        <dsp:cNvPr id="0" name=""/>
        <dsp:cNvSpPr/>
      </dsp:nvSpPr>
      <dsp:spPr>
        <a:xfrm>
          <a:off x="4944476" y="237290"/>
          <a:ext cx="4400001" cy="1378636"/>
        </a:xfrm>
        <a:prstGeom prst="roundRect">
          <a:avLst/>
        </a:prstGeom>
        <a:solidFill>
          <a:srgbClr val="E6BC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GUIDELINES &amp; FLEXIBILITY</a:t>
          </a:r>
          <a:r>
            <a:rPr lang="en-US" sz="1600" b="1" i="0" kern="1200"/>
            <a:t>: </a:t>
          </a:r>
          <a:r>
            <a:rPr lang="en-US" sz="1600" b="0" i="0" kern="1200"/>
            <a:t>Develop clear, flexible guidelines for stakeholder cooperation and establish a network to share good practices, promoting peer-to-peer learning.</a:t>
          </a:r>
          <a:endParaRPr lang="it-IT" sz="1600" kern="1200"/>
        </a:p>
      </dsp:txBody>
      <dsp:txXfrm>
        <a:off x="5011775" y="304589"/>
        <a:ext cx="4265403" cy="1244038"/>
      </dsp:txXfrm>
    </dsp:sp>
    <dsp:sp modelId="{2F00DFBA-F25C-4729-B4C2-FC8DC81605C9}">
      <dsp:nvSpPr>
        <dsp:cNvPr id="0" name=""/>
        <dsp:cNvSpPr/>
      </dsp:nvSpPr>
      <dsp:spPr>
        <a:xfrm>
          <a:off x="0" y="1803908"/>
          <a:ext cx="4359731" cy="1323656"/>
        </a:xfrm>
        <a:prstGeom prst="roundRect">
          <a:avLst/>
        </a:prstGeom>
        <a:solidFill>
          <a:srgbClr val="56C4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SUSTAINABILITY</a:t>
          </a:r>
          <a:r>
            <a:rPr lang="en-US" sz="1600" b="1" i="0" kern="1200"/>
            <a:t>: </a:t>
          </a:r>
          <a:r>
            <a:rPr lang="en-US" sz="1600" b="0" i="0" kern="1200"/>
            <a:t>Integrate successful practices into the regular curriculum and promote small-scale, low-cost SLEs for long-term sustainability.</a:t>
          </a:r>
          <a:endParaRPr lang="it-IT" sz="1600" kern="1200"/>
        </a:p>
      </dsp:txBody>
      <dsp:txXfrm>
        <a:off x="64616" y="1868524"/>
        <a:ext cx="4230499" cy="1194424"/>
      </dsp:txXfrm>
    </dsp:sp>
    <dsp:sp modelId="{3239EA28-D287-4485-8FF7-A17CC7357577}">
      <dsp:nvSpPr>
        <dsp:cNvPr id="0" name=""/>
        <dsp:cNvSpPr/>
      </dsp:nvSpPr>
      <dsp:spPr>
        <a:xfrm>
          <a:off x="4988840" y="1782401"/>
          <a:ext cx="4355637" cy="1300330"/>
        </a:xfrm>
        <a:prstGeom prst="roundRect">
          <a:avLst/>
        </a:prstGeom>
        <a:solidFill>
          <a:srgbClr val="485A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TEACHER RECOGNITION</a:t>
          </a:r>
          <a:r>
            <a:rPr lang="en-US" sz="1600" b="1" i="0" kern="1200"/>
            <a:t>: </a:t>
          </a:r>
          <a:r>
            <a:rPr lang="en-US" sz="1600" b="0" i="0" kern="1200"/>
            <a:t>Recognize and reward teachers' efforts in STE(A)M initiatives to boost motivation and commitment.</a:t>
          </a:r>
          <a:endParaRPr lang="it-IT" sz="1600" kern="1200"/>
        </a:p>
      </dsp:txBody>
      <dsp:txXfrm>
        <a:off x="5052317" y="1845878"/>
        <a:ext cx="4228683" cy="117337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C160EF-2055-9E45-A152-AD65D2A8848D}" type="datetimeFigureOut">
              <a:rPr lang="fr-FR" smtClean="0"/>
              <a:t>23/09/2024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1D3C8A-4FBA-3446-9053-BBCD18BF947A}" type="slidenum">
              <a:rPr lang="fr-FR" smtClean="0"/>
              <a:t>‹N›</a:t>
            </a:fld>
            <a:endParaRPr lang="fr-FR"/>
          </a:p>
        </p:txBody>
      </p:sp>
    </p:spTree>
    <p:extLst>
      <p:ext uri="{BB962C8B-B14F-4D97-AF65-F5344CB8AC3E}">
        <p14:creationId xmlns:p14="http://schemas.microsoft.com/office/powerpoint/2010/main" val="1383448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C21D3C8A-4FBA-3446-9053-BBCD18BF947A}" type="slidenum">
              <a:rPr lang="fr-FR" smtClean="0"/>
              <a:t>2</a:t>
            </a:fld>
            <a:endParaRPr lang="fr-FR"/>
          </a:p>
        </p:txBody>
      </p:sp>
    </p:spTree>
    <p:extLst>
      <p:ext uri="{BB962C8B-B14F-4D97-AF65-F5344CB8AC3E}">
        <p14:creationId xmlns:p14="http://schemas.microsoft.com/office/powerpoint/2010/main" val="265455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a:p>
            <a:r>
              <a:rPr lang="en-US"/>
              <a:t>In the overall vision of SLEs these 3 elements are synthesized into local partnerships as SLEs.</a:t>
            </a:r>
            <a:endParaRPr lang="en-US" b="1"/>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a:t>- </a:t>
            </a:r>
            <a:r>
              <a:rPr lang="en-US" sz="1200" b="1"/>
              <a:t>STEAM as an overarching approach </a:t>
            </a:r>
            <a:r>
              <a:rPr lang="en-US" sz="1200"/>
              <a:t>across STEM subjects, the arts and all other non-STEM disciplines that can greatly increase interdisciplinarity, creativity, problem-solving, critical thinking, integration in school education and life-long learning, </a:t>
            </a:r>
            <a:r>
              <a:rPr lang="en-US" sz="1200" b="1"/>
              <a:t>by </a:t>
            </a:r>
            <a:r>
              <a:rPr kumimoji="0" lang="en-US" sz="1200" b="1" strike="noStrike" kern="1200" cap="none" spc="0" normalizeH="0" baseline="0" noProof="0">
                <a:ln>
                  <a:noFill/>
                </a:ln>
                <a:solidFill>
                  <a:srgbClr val="000000"/>
                </a:solidFill>
                <a:effectLst/>
                <a:uLnTx/>
                <a:uFillTx/>
              </a:rPr>
              <a:t>engaging learners in real-life problem-solving situations </a:t>
            </a:r>
            <a:endParaRPr lang="en-US" sz="120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a:t>- </a:t>
            </a:r>
            <a:r>
              <a:rPr lang="en-US" sz="1200" b="1"/>
              <a:t>OS as the main pillar and environment </a:t>
            </a:r>
            <a:r>
              <a:rPr lang="en-US" sz="1200" b="0"/>
              <a:t>promoting partnerships between different societal actors and the local community to create engaging and effective educational experiences </a:t>
            </a:r>
            <a:r>
              <a:rPr lang="en-US" sz="1200" b="0" i="1"/>
              <a:t>with the aim of empowering students to have a role on the STEM fields</a:t>
            </a:r>
            <a:r>
              <a:rPr lang="en-US" sz="1200" b="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t>- </a:t>
            </a:r>
            <a:r>
              <a:rPr lang="en-US" b="1"/>
              <a:t>The living Lab approach as a key practice </a:t>
            </a:r>
            <a:r>
              <a:rPr lang="en-US"/>
              <a:t>that emphasizes the </a:t>
            </a:r>
            <a:r>
              <a:rPr lang="en-US" b="1"/>
              <a:t>central role of the user and the co-creation process</a:t>
            </a: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The concept of learning ecologies offer a powerful new way to design and develop local open schooling partnerships as science learning continuum for all.</a:t>
            </a:r>
            <a:endParaRPr lang="en-US" b="1"/>
          </a:p>
          <a:p>
            <a:r>
              <a:rPr lang="en-US" b="0"/>
              <a:t>Such fusion offers a unique opportunity to </a:t>
            </a:r>
            <a:r>
              <a:rPr lang="en-US" b="1"/>
              <a:t>bridge the gap between education and business </a:t>
            </a:r>
            <a:r>
              <a:rPr lang="en-US" b="0"/>
              <a:t>and develop </a:t>
            </a:r>
            <a:r>
              <a:rPr lang="en-US" b="1"/>
              <a:t>connected science learning ecosystems </a:t>
            </a:r>
            <a:r>
              <a:rPr lang="en-US" b="0"/>
              <a:t>where learners have access to different learning experiences and are supported and mentored by experts and peers in ways that can lead to future opportunities at personal, academic, professional and civic level.</a:t>
            </a:r>
          </a:p>
          <a:p>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effectLst/>
                <a:latin typeface="Times New Roman" panose="02020603050405020304" pitchFamily="18" charset="0"/>
                <a:ea typeface="Calibri" panose="020F0502020204030204" pitchFamily="34" charset="0"/>
              </a:rPr>
              <a:t>Open schooling </a:t>
            </a:r>
            <a:r>
              <a:rPr lang="en-US" sz="1800">
                <a:effectLst/>
                <a:latin typeface="Times New Roman" panose="02020603050405020304" pitchFamily="18" charset="0"/>
                <a:ea typeface="Calibri" panose="020F0502020204030204" pitchFamily="34" charset="0"/>
              </a:rPr>
              <a:t>is based on the core premise that collaboration of formal education providers with a diverse array of stakeholders, including civil society organizations and enterprises, would allow learners to engage in real-life problem-solving and stimulate interest in science (European Commission, 2015). In the same report</a:t>
            </a:r>
            <a:r>
              <a:rPr lang="en-US" sz="1800">
                <a:effectLst/>
                <a:latin typeface="Calibri" panose="020F0502020204030204" pitchFamily="34" charset="0"/>
                <a:ea typeface="Calibri" panose="020F0502020204030204" pitchFamily="34" charset="0"/>
                <a:cs typeface="Arial" panose="020B0604020202020204" pitchFamily="34" charset="0"/>
              </a:rPr>
              <a:t> </a:t>
            </a:r>
            <a:r>
              <a:rPr lang="en-US" sz="1800">
                <a:effectLst/>
                <a:latin typeface="Times New Roman" panose="02020603050405020304" pitchFamily="18" charset="0"/>
                <a:ea typeface="Calibri" panose="020F0502020204030204" pitchFamily="34" charset="0"/>
              </a:rPr>
              <a:t> where it endorsed open schooling, the European Commission also highlighted the need to move from STEM to STE(A)M, in order to integrate science, technology, engineering, and mathematics with all (“A”) other subjects and disciplines </a:t>
            </a:r>
            <a:r>
              <a:rPr lang="en-US" sz="1800" kern="100">
                <a:effectLst/>
                <a:latin typeface="Calibri" panose="020F0502020204030204" pitchFamily="34" charset="0"/>
                <a:ea typeface="Calibri" panose="020F0502020204030204" pitchFamily="34" charset="0"/>
                <a:cs typeface="Arial" panose="020B0604020202020204" pitchFamily="34" charset="0"/>
              </a:rPr>
              <a:t>add title of this high level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rPr>
              <a:t>Open schooling is expected to bridge formal learning with non-formal and informal learning across educational levels, make learning much more relevant for learners and foster scientific literacy and skills, including 21</a:t>
            </a:r>
            <a:r>
              <a:rPr lang="en-US" sz="1800" baseline="30000">
                <a:effectLst/>
                <a:latin typeface="Times New Roman" panose="02020603050405020304" pitchFamily="18" charset="0"/>
                <a:ea typeface="Calibri" panose="020F0502020204030204" pitchFamily="34" charset="0"/>
              </a:rPr>
              <a:t>st</a:t>
            </a:r>
            <a:r>
              <a:rPr lang="en-US" sz="1800">
                <a:effectLst/>
                <a:latin typeface="Times New Roman" panose="02020603050405020304" pitchFamily="18" charset="0"/>
                <a:ea typeface="Calibri" panose="020F0502020204030204" pitchFamily="34" charset="0"/>
              </a:rPr>
              <a:t> century skills (European Commission, 2024). The transformative change that open schooling is hoped to achieve includes bringing learners beyond school walls, as well as offering lifelong learning opportunities to all citizens through active community engagement (STE(A)M Learning Ecologies, 2024).</a:t>
            </a:r>
            <a:endParaRPr lang="it-IT" sz="1800" kern="100">
              <a:effectLst/>
              <a:latin typeface="Calibri" panose="020F0502020204030204" pitchFamily="34" charset="0"/>
              <a:ea typeface="Calibri" panose="020F0502020204030204" pitchFamily="34" charset="0"/>
              <a:cs typeface="Arial" panose="020B0604020202020204" pitchFamily="34" charset="0"/>
            </a:endParaRPr>
          </a:p>
          <a:p>
            <a:endParaRPr lang="it-IT"/>
          </a:p>
        </p:txBody>
      </p:sp>
      <p:sp>
        <p:nvSpPr>
          <p:cNvPr id="4" name="Segnaposto numero diapositiva 3"/>
          <p:cNvSpPr>
            <a:spLocks noGrp="1"/>
          </p:cNvSpPr>
          <p:nvPr>
            <p:ph type="sldNum" sz="quarter" idx="5"/>
          </p:nvPr>
        </p:nvSpPr>
        <p:spPr/>
        <p:txBody>
          <a:bodyPr/>
          <a:lstStyle/>
          <a:p>
            <a:fld id="{C21D3C8A-4FBA-3446-9053-BBCD18BF947A}" type="slidenum">
              <a:rPr lang="fr-FR" smtClean="0"/>
              <a:t>4</a:t>
            </a:fld>
            <a:endParaRPr lang="fr-FR"/>
          </a:p>
        </p:txBody>
      </p:sp>
    </p:spTree>
    <p:extLst>
      <p:ext uri="{BB962C8B-B14F-4D97-AF65-F5344CB8AC3E}">
        <p14:creationId xmlns:p14="http://schemas.microsoft.com/office/powerpoint/2010/main" val="3048398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85750" indent="-285750">
              <a:buFont typeface="Wingdings" panose="05000000000000000000" pitchFamily="2" charset="2"/>
              <a:buChar char="q"/>
            </a:pPr>
            <a:r>
              <a:rPr lang="en-GB" b="1"/>
              <a:t>Open-ended questionnaire </a:t>
            </a:r>
            <a:r>
              <a:rPr lang="en-GB"/>
              <a:t>distributed to external stakeholders (outside the project’s Consortium) in the different pilot countries, including policymakers and practitioners, to assess the current state of policies in the countries, as well as perceptions on good practices and challenges related to open schooling and STE(A)M implementation in schools. A total of 11 questionnaires have been analysed to this purpose.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b="1"/>
              <a:t>A multiple-choice survey </a:t>
            </a:r>
            <a:r>
              <a:rPr lang="en-GB"/>
              <a:t>assessing the evaluation of the pilot implementation in the countries was delivered to project partners, including questions on the learning objectives and competences achieved by students, learning methods adopted, female inclusion, teacher development, stakeholder collaborations and implementation challenges.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b="1"/>
              <a:t>Qualitative interviews </a:t>
            </a:r>
            <a:r>
              <a:rPr lang="en-GB"/>
              <a:t>to pilot stakeholders used as primary data collection input.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b="1">
                <a:solidFill>
                  <a:srgbClr val="D8368E"/>
                </a:solidFill>
              </a:rPr>
              <a:t>Online co-creation reflection workshop </a:t>
            </a:r>
            <a:r>
              <a:rPr lang="en-GB"/>
              <a:t>(June 2024) with all project partners to assess the main outputs of the SLEs implementation, addressing aspects such as the main benefits of the SLEs and strategies for replication and sustainability. All these data were analysed considering both their quantitative or qualitative aspects, and the main results are reported in the sections here below. </a:t>
            </a:r>
            <a:endParaRPr lang="it-IT"/>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a:p>
          <a:p>
            <a:pPr marL="285750" indent="-285750">
              <a:buFont typeface="Wingdings" panose="05000000000000000000" pitchFamily="2" charset="2"/>
              <a:buChar char="q"/>
            </a:pPr>
            <a:endParaRPr lang="en-GB"/>
          </a:p>
          <a:p>
            <a:pPr>
              <a:spcBef>
                <a:spcPts val="600"/>
              </a:spcBef>
            </a:pPr>
            <a:endParaRPr lang="en-GB" b="1">
              <a:solidFill>
                <a:srgbClr val="D8368E"/>
              </a:solidFill>
            </a:endParaRPr>
          </a:p>
          <a:p>
            <a:endParaRPr lang="it-IT"/>
          </a:p>
        </p:txBody>
      </p:sp>
      <p:sp>
        <p:nvSpPr>
          <p:cNvPr id="4" name="Segnaposto numero diapositiva 3"/>
          <p:cNvSpPr>
            <a:spLocks noGrp="1"/>
          </p:cNvSpPr>
          <p:nvPr>
            <p:ph type="sldNum" sz="quarter" idx="5"/>
          </p:nvPr>
        </p:nvSpPr>
        <p:spPr/>
        <p:txBody>
          <a:bodyPr/>
          <a:lstStyle/>
          <a:p>
            <a:fld id="{C21D3C8A-4FBA-3446-9053-BBCD18BF947A}" type="slidenum">
              <a:rPr lang="fr-FR" smtClean="0"/>
              <a:t>5</a:t>
            </a:fld>
            <a:endParaRPr lang="fr-FR"/>
          </a:p>
        </p:txBody>
      </p:sp>
    </p:spTree>
    <p:extLst>
      <p:ext uri="{BB962C8B-B14F-4D97-AF65-F5344CB8AC3E}">
        <p14:creationId xmlns:p14="http://schemas.microsoft.com/office/powerpoint/2010/main" val="58842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Definizione artefatti: prodotti di apprendimento educativi sviluppati attraverso un approccio co-creativo.</a:t>
            </a:r>
          </a:p>
        </p:txBody>
      </p:sp>
      <p:sp>
        <p:nvSpPr>
          <p:cNvPr id="4" name="Segnaposto numero diapositiva 3"/>
          <p:cNvSpPr>
            <a:spLocks noGrp="1"/>
          </p:cNvSpPr>
          <p:nvPr>
            <p:ph type="sldNum" sz="quarter" idx="5"/>
          </p:nvPr>
        </p:nvSpPr>
        <p:spPr/>
        <p:txBody>
          <a:bodyPr/>
          <a:lstStyle/>
          <a:p>
            <a:fld id="{C21D3C8A-4FBA-3446-9053-BBCD18BF947A}" type="slidenum">
              <a:rPr lang="fr-FR" smtClean="0"/>
              <a:t>9</a:t>
            </a:fld>
            <a:endParaRPr lang="fr-FR"/>
          </a:p>
        </p:txBody>
      </p:sp>
    </p:spTree>
    <p:extLst>
      <p:ext uri="{BB962C8B-B14F-4D97-AF65-F5344CB8AC3E}">
        <p14:creationId xmlns:p14="http://schemas.microsoft.com/office/powerpoint/2010/main" val="2565902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La maggior parte degli ostacoli sono dovuti principalmente a difficoltà strutturali.</a:t>
            </a:r>
          </a:p>
        </p:txBody>
      </p:sp>
      <p:sp>
        <p:nvSpPr>
          <p:cNvPr id="4" name="Segnaposto numero diapositiva 3"/>
          <p:cNvSpPr>
            <a:spLocks noGrp="1"/>
          </p:cNvSpPr>
          <p:nvPr>
            <p:ph type="sldNum" sz="quarter" idx="5"/>
          </p:nvPr>
        </p:nvSpPr>
        <p:spPr/>
        <p:txBody>
          <a:bodyPr/>
          <a:lstStyle/>
          <a:p>
            <a:fld id="{C21D3C8A-4FBA-3446-9053-BBCD18BF947A}" type="slidenum">
              <a:rPr lang="fr-FR" smtClean="0"/>
              <a:t>10</a:t>
            </a:fld>
            <a:endParaRPr lang="fr-FR"/>
          </a:p>
        </p:txBody>
      </p:sp>
    </p:spTree>
    <p:extLst>
      <p:ext uri="{BB962C8B-B14F-4D97-AF65-F5344CB8AC3E}">
        <p14:creationId xmlns:p14="http://schemas.microsoft.com/office/powerpoint/2010/main" val="3717294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8976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ain Templat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DDA8245-CD3B-AAB0-DABA-02B8B0331BDE}"/>
              </a:ext>
            </a:extLst>
          </p:cNvPr>
          <p:cNvSpPr>
            <a:spLocks noGrp="1"/>
          </p:cNvSpPr>
          <p:nvPr>
            <p:ph type="title" hasCustomPrompt="1"/>
          </p:nvPr>
        </p:nvSpPr>
        <p:spPr>
          <a:xfrm>
            <a:off x="461871" y="655932"/>
            <a:ext cx="9330311" cy="690562"/>
          </a:xfrm>
          <a:prstGeom prst="rect">
            <a:avLst/>
          </a:prstGeom>
        </p:spPr>
        <p:txBody>
          <a:bodyPr anchor="b"/>
          <a:lstStyle>
            <a:lvl1pPr>
              <a:defRPr sz="4500" b="0" i="0">
                <a:solidFill>
                  <a:srgbClr val="D8368E"/>
                </a:solidFill>
                <a:latin typeface="Franklin Gothic Book" panose="020B0503020102020204" pitchFamily="34" charset="0"/>
              </a:defRPr>
            </a:lvl1pPr>
          </a:lstStyle>
          <a:p>
            <a:r>
              <a:rPr lang="en-GB" noProof="0"/>
              <a:t>Main Title</a:t>
            </a:r>
          </a:p>
        </p:txBody>
      </p:sp>
      <p:sp>
        <p:nvSpPr>
          <p:cNvPr id="4" name="Espace réservé du texte 6">
            <a:extLst>
              <a:ext uri="{FF2B5EF4-FFF2-40B4-BE49-F238E27FC236}">
                <a16:creationId xmlns:a16="http://schemas.microsoft.com/office/drawing/2014/main" id="{16151546-CE35-5B73-5B8E-21738DB8CA22}"/>
              </a:ext>
            </a:extLst>
          </p:cNvPr>
          <p:cNvSpPr>
            <a:spLocks noGrp="1"/>
          </p:cNvSpPr>
          <p:nvPr>
            <p:ph type="body" sz="quarter" idx="13" hasCustomPrompt="1"/>
          </p:nvPr>
        </p:nvSpPr>
        <p:spPr>
          <a:xfrm>
            <a:off x="473112" y="1708217"/>
            <a:ext cx="9329057" cy="489176"/>
          </a:xfrm>
          <a:prstGeom prst="rect">
            <a:avLst/>
          </a:prstGeom>
        </p:spPr>
        <p:txBody>
          <a:bodyPr/>
          <a:lstStyle>
            <a:lvl1pPr marL="0" indent="0">
              <a:buNone/>
              <a:defRPr lang="fr-FR" sz="2800" b="0" i="0" kern="1200" dirty="0">
                <a:solidFill>
                  <a:srgbClr val="485AA7"/>
                </a:solidFill>
                <a:latin typeface="Franklin Gothic Book" panose="020B0503020102020204" pitchFamily="34" charset="0"/>
                <a:ea typeface="+mn-ea"/>
                <a:cs typeface="+mn-cs"/>
              </a:defRPr>
            </a:lvl1pPr>
          </a:lstStyle>
          <a:p>
            <a:pPr lvl="0"/>
            <a:r>
              <a:rPr lang="en-GB" noProof="0"/>
              <a:t>Heading</a:t>
            </a:r>
          </a:p>
        </p:txBody>
      </p:sp>
      <p:grpSp>
        <p:nvGrpSpPr>
          <p:cNvPr id="7" name="Group 6">
            <a:extLst>
              <a:ext uri="{FF2B5EF4-FFF2-40B4-BE49-F238E27FC236}">
                <a16:creationId xmlns:a16="http://schemas.microsoft.com/office/drawing/2014/main" id="{477E8DE4-C73A-4FEB-CCC5-9F3AA608B360}"/>
              </a:ext>
            </a:extLst>
          </p:cNvPr>
          <p:cNvGrpSpPr/>
          <p:nvPr userDrawn="1"/>
        </p:nvGrpSpPr>
        <p:grpSpPr>
          <a:xfrm>
            <a:off x="461871" y="1302566"/>
            <a:ext cx="3141896" cy="234737"/>
            <a:chOff x="1529778" y="1902472"/>
            <a:chExt cx="1599117" cy="234737"/>
          </a:xfrm>
        </p:grpSpPr>
        <p:sp>
          <p:nvSpPr>
            <p:cNvPr id="8" name="Rectangle 7">
              <a:extLst>
                <a:ext uri="{FF2B5EF4-FFF2-40B4-BE49-F238E27FC236}">
                  <a16:creationId xmlns:a16="http://schemas.microsoft.com/office/drawing/2014/main" id="{891A533D-3640-8B15-7DAD-478DAFEE8B1A}"/>
                </a:ext>
              </a:extLst>
            </p:cNvPr>
            <p:cNvSpPr/>
            <p:nvPr userDrawn="1"/>
          </p:nvSpPr>
          <p:spPr>
            <a:xfrm>
              <a:off x="1529778" y="1902472"/>
              <a:ext cx="1551447" cy="117009"/>
            </a:xfrm>
            <a:prstGeom prst="rect">
              <a:avLst/>
            </a:prstGeom>
            <a:solidFill>
              <a:srgbClr val="56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Rectangle 8">
              <a:extLst>
                <a:ext uri="{FF2B5EF4-FFF2-40B4-BE49-F238E27FC236}">
                  <a16:creationId xmlns:a16="http://schemas.microsoft.com/office/drawing/2014/main" id="{91CF746D-B8E5-6DFA-D528-BA51C8245D8B}"/>
                </a:ext>
              </a:extLst>
            </p:cNvPr>
            <p:cNvSpPr/>
            <p:nvPr userDrawn="1"/>
          </p:nvSpPr>
          <p:spPr>
            <a:xfrm>
              <a:off x="1682178" y="2020200"/>
              <a:ext cx="1446717" cy="117009"/>
            </a:xfrm>
            <a:prstGeom prst="rect">
              <a:avLst/>
            </a:prstGeom>
            <a:solidFill>
              <a:srgbClr val="E6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10" name="Rectangle 9">
            <a:extLst>
              <a:ext uri="{FF2B5EF4-FFF2-40B4-BE49-F238E27FC236}">
                <a16:creationId xmlns:a16="http://schemas.microsoft.com/office/drawing/2014/main" id="{FF7DB831-F48B-6B44-68C2-471408386190}"/>
              </a:ext>
            </a:extLst>
          </p:cNvPr>
          <p:cNvSpPr/>
          <p:nvPr userDrawn="1"/>
        </p:nvSpPr>
        <p:spPr>
          <a:xfrm rot="16200000">
            <a:off x="216933" y="1894300"/>
            <a:ext cx="372867" cy="117009"/>
          </a:xfrm>
          <a:prstGeom prst="rect">
            <a:avLst/>
          </a:prstGeom>
          <a:solidFill>
            <a:srgbClr val="48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aphicFrame>
        <p:nvGraphicFramePr>
          <p:cNvPr id="2" name="Table 4">
            <a:extLst>
              <a:ext uri="{FF2B5EF4-FFF2-40B4-BE49-F238E27FC236}">
                <a16:creationId xmlns:a16="http://schemas.microsoft.com/office/drawing/2014/main" id="{1DF6D3D7-E19E-F7FC-2E15-DC75992A86AB}"/>
              </a:ext>
            </a:extLst>
          </p:cNvPr>
          <p:cNvGraphicFramePr>
            <a:graphicFrameLocks noGrp="1"/>
          </p:cNvGraphicFramePr>
          <p:nvPr userDrawn="1">
            <p:extLst>
              <p:ext uri="{D42A27DB-BD31-4B8C-83A1-F6EECF244321}">
                <p14:modId xmlns:p14="http://schemas.microsoft.com/office/powerpoint/2010/main" val="825329339"/>
              </p:ext>
            </p:extLst>
          </p:nvPr>
        </p:nvGraphicFramePr>
        <p:xfrm>
          <a:off x="515938" y="2295248"/>
          <a:ext cx="9276245" cy="1315460"/>
        </p:xfrm>
        <a:graphic>
          <a:graphicData uri="http://schemas.openxmlformats.org/drawingml/2006/table">
            <a:tbl>
              <a:tblPr firstRow="1" bandRow="1">
                <a:tableStyleId>{5C22544A-7EE6-4342-B048-85BDC9FD1C3A}</a:tableStyleId>
              </a:tblPr>
              <a:tblGrid>
                <a:gridCol w="1855249">
                  <a:extLst>
                    <a:ext uri="{9D8B030D-6E8A-4147-A177-3AD203B41FA5}">
                      <a16:colId xmlns:a16="http://schemas.microsoft.com/office/drawing/2014/main" val="1422913674"/>
                    </a:ext>
                  </a:extLst>
                </a:gridCol>
                <a:gridCol w="1855249">
                  <a:extLst>
                    <a:ext uri="{9D8B030D-6E8A-4147-A177-3AD203B41FA5}">
                      <a16:colId xmlns:a16="http://schemas.microsoft.com/office/drawing/2014/main" val="3081561733"/>
                    </a:ext>
                  </a:extLst>
                </a:gridCol>
                <a:gridCol w="1855249">
                  <a:extLst>
                    <a:ext uri="{9D8B030D-6E8A-4147-A177-3AD203B41FA5}">
                      <a16:colId xmlns:a16="http://schemas.microsoft.com/office/drawing/2014/main" val="1903858569"/>
                    </a:ext>
                  </a:extLst>
                </a:gridCol>
                <a:gridCol w="1855249">
                  <a:extLst>
                    <a:ext uri="{9D8B030D-6E8A-4147-A177-3AD203B41FA5}">
                      <a16:colId xmlns:a16="http://schemas.microsoft.com/office/drawing/2014/main" val="1707257236"/>
                    </a:ext>
                  </a:extLst>
                </a:gridCol>
                <a:gridCol w="1855249">
                  <a:extLst>
                    <a:ext uri="{9D8B030D-6E8A-4147-A177-3AD203B41FA5}">
                      <a16:colId xmlns:a16="http://schemas.microsoft.com/office/drawing/2014/main" val="529425214"/>
                    </a:ext>
                  </a:extLst>
                </a:gridCol>
              </a:tblGrid>
              <a:tr h="657730">
                <a:tc>
                  <a:txBody>
                    <a:bodyPr/>
                    <a:lstStyle/>
                    <a:p>
                      <a:r>
                        <a:rPr lang="en-US">
                          <a:latin typeface="Franklin Gothic Book" panose="020B0503020102020204" pitchFamily="34" charset="0"/>
                        </a:rPr>
                        <a:t>Text</a:t>
                      </a:r>
                      <a:endParaRPr lang="en-BE">
                        <a:latin typeface="Franklin Gothic Book" panose="020B0503020102020204" pitchFamily="34" charset="0"/>
                      </a:endParaRPr>
                    </a:p>
                  </a:txBody>
                  <a:tcPr/>
                </a:tc>
                <a:tc>
                  <a:txBody>
                    <a:bodyPr/>
                    <a:lstStyle/>
                    <a:p>
                      <a:endParaRPr lang="en-BE">
                        <a:latin typeface="Franklin Gothic Book" panose="020B0503020102020204" pitchFamily="34" charset="0"/>
                      </a:endParaRPr>
                    </a:p>
                  </a:txBody>
                  <a:tcPr/>
                </a:tc>
                <a:tc>
                  <a:txBody>
                    <a:bodyPr/>
                    <a:lstStyle/>
                    <a:p>
                      <a:endParaRPr lang="en-BE">
                        <a:latin typeface="Franklin Gothic Book" panose="020B0503020102020204" pitchFamily="34" charset="0"/>
                      </a:endParaRPr>
                    </a:p>
                  </a:txBody>
                  <a:tcPr/>
                </a:tc>
                <a:tc>
                  <a:txBody>
                    <a:bodyPr/>
                    <a:lstStyle/>
                    <a:p>
                      <a:endParaRPr lang="en-BE">
                        <a:latin typeface="Franklin Gothic Book" panose="020B0503020102020204" pitchFamily="34" charset="0"/>
                      </a:endParaRPr>
                    </a:p>
                  </a:txBody>
                  <a:tcPr/>
                </a:tc>
                <a:tc>
                  <a:txBody>
                    <a:bodyPr/>
                    <a:lstStyle/>
                    <a:p>
                      <a:endParaRPr lang="en-BE">
                        <a:latin typeface="Franklin Gothic Book" panose="020B0503020102020204" pitchFamily="34" charset="0"/>
                      </a:endParaRPr>
                    </a:p>
                  </a:txBody>
                  <a:tcPr/>
                </a:tc>
                <a:extLst>
                  <a:ext uri="{0D108BD9-81ED-4DB2-BD59-A6C34878D82A}">
                    <a16:rowId xmlns:a16="http://schemas.microsoft.com/office/drawing/2014/main" val="3044772200"/>
                  </a:ext>
                </a:extLst>
              </a:tr>
              <a:tr h="657730">
                <a:tc>
                  <a:txBody>
                    <a:bodyPr/>
                    <a:lstStyle/>
                    <a:p>
                      <a:r>
                        <a:rPr lang="en-US">
                          <a:latin typeface="Franklin Gothic Book" panose="020B0503020102020204" pitchFamily="34" charset="0"/>
                        </a:rPr>
                        <a:t>Text</a:t>
                      </a:r>
                      <a:endParaRPr lang="en-BE">
                        <a:latin typeface="Franklin Gothic Book" panose="020B0503020102020204" pitchFamily="34" charset="0"/>
                      </a:endParaRPr>
                    </a:p>
                  </a:txBody>
                  <a:tcPr/>
                </a:tc>
                <a:tc>
                  <a:txBody>
                    <a:bodyPr/>
                    <a:lstStyle/>
                    <a:p>
                      <a:endParaRPr lang="en-BE">
                        <a:latin typeface="Franklin Gothic Book" panose="020B0503020102020204" pitchFamily="34" charset="0"/>
                      </a:endParaRPr>
                    </a:p>
                  </a:txBody>
                  <a:tcPr/>
                </a:tc>
                <a:tc>
                  <a:txBody>
                    <a:bodyPr/>
                    <a:lstStyle/>
                    <a:p>
                      <a:endParaRPr lang="en-BE">
                        <a:latin typeface="Franklin Gothic Book" panose="020B0503020102020204" pitchFamily="34" charset="0"/>
                      </a:endParaRPr>
                    </a:p>
                  </a:txBody>
                  <a:tcPr/>
                </a:tc>
                <a:tc>
                  <a:txBody>
                    <a:bodyPr/>
                    <a:lstStyle/>
                    <a:p>
                      <a:endParaRPr lang="en-BE">
                        <a:latin typeface="Franklin Gothic Book" panose="020B0503020102020204" pitchFamily="34" charset="0"/>
                      </a:endParaRPr>
                    </a:p>
                  </a:txBody>
                  <a:tcPr/>
                </a:tc>
                <a:tc>
                  <a:txBody>
                    <a:bodyPr/>
                    <a:lstStyle/>
                    <a:p>
                      <a:endParaRPr lang="en-BE">
                        <a:latin typeface="Franklin Gothic Book" panose="020B0503020102020204" pitchFamily="34" charset="0"/>
                      </a:endParaRPr>
                    </a:p>
                  </a:txBody>
                  <a:tcPr/>
                </a:tc>
                <a:extLst>
                  <a:ext uri="{0D108BD9-81ED-4DB2-BD59-A6C34878D82A}">
                    <a16:rowId xmlns:a16="http://schemas.microsoft.com/office/drawing/2014/main" val="1692705304"/>
                  </a:ext>
                </a:extLst>
              </a:tr>
            </a:tbl>
          </a:graphicData>
        </a:graphic>
      </p:graphicFrame>
    </p:spTree>
    <p:extLst>
      <p:ext uri="{BB962C8B-B14F-4D97-AF65-F5344CB8AC3E}">
        <p14:creationId xmlns:p14="http://schemas.microsoft.com/office/powerpoint/2010/main" val="2092761508"/>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BB554D0-6F16-2540-93AE-CFDEFB128287}"/>
              </a:ext>
            </a:extLst>
          </p:cNvPr>
          <p:cNvSpPr>
            <a:spLocks noGrp="1"/>
          </p:cNvSpPr>
          <p:nvPr>
            <p:ph type="body" idx="1" hasCustomPrompt="1"/>
          </p:nvPr>
        </p:nvSpPr>
        <p:spPr>
          <a:xfrm>
            <a:off x="479461" y="2321821"/>
            <a:ext cx="5087962" cy="3534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Body Text</a:t>
            </a:r>
          </a:p>
        </p:txBody>
      </p:sp>
      <p:sp>
        <p:nvSpPr>
          <p:cNvPr id="12" name="Espace réservé pour une image  2">
            <a:extLst>
              <a:ext uri="{FF2B5EF4-FFF2-40B4-BE49-F238E27FC236}">
                <a16:creationId xmlns:a16="http://schemas.microsoft.com/office/drawing/2014/main" id="{00975EC5-7CFE-1442-B00F-7907A06874B0}"/>
              </a:ext>
            </a:extLst>
          </p:cNvPr>
          <p:cNvSpPr>
            <a:spLocks noGrp="1"/>
          </p:cNvSpPr>
          <p:nvPr>
            <p:ph type="pic" idx="14" hasCustomPrompt="1"/>
          </p:nvPr>
        </p:nvSpPr>
        <p:spPr>
          <a:xfrm>
            <a:off x="6030410" y="1693084"/>
            <a:ext cx="5243332" cy="3970115"/>
          </a:xfrm>
          <a:prstGeom prst="rect">
            <a:avLst/>
          </a:prstGeo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a:t>Insert image</a:t>
            </a:r>
          </a:p>
        </p:txBody>
      </p:sp>
      <p:sp>
        <p:nvSpPr>
          <p:cNvPr id="13" name="Espace réservé du texte 2">
            <a:extLst>
              <a:ext uri="{FF2B5EF4-FFF2-40B4-BE49-F238E27FC236}">
                <a16:creationId xmlns:a16="http://schemas.microsoft.com/office/drawing/2014/main" id="{13AD0C38-1BFE-1446-86A0-DE274FD04C34}"/>
              </a:ext>
            </a:extLst>
          </p:cNvPr>
          <p:cNvSpPr>
            <a:spLocks noGrp="1"/>
          </p:cNvSpPr>
          <p:nvPr>
            <p:ph type="body" idx="15" hasCustomPrompt="1"/>
          </p:nvPr>
        </p:nvSpPr>
        <p:spPr>
          <a:xfrm>
            <a:off x="5931394" y="5765882"/>
            <a:ext cx="5087962" cy="27591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Image Caption</a:t>
            </a:r>
          </a:p>
        </p:txBody>
      </p:sp>
      <p:sp>
        <p:nvSpPr>
          <p:cNvPr id="4" name="Titre 1">
            <a:extLst>
              <a:ext uri="{FF2B5EF4-FFF2-40B4-BE49-F238E27FC236}">
                <a16:creationId xmlns:a16="http://schemas.microsoft.com/office/drawing/2014/main" id="{20D4206F-CC7E-AB26-44FD-449A5B6268DF}"/>
              </a:ext>
            </a:extLst>
          </p:cNvPr>
          <p:cNvSpPr>
            <a:spLocks noGrp="1"/>
          </p:cNvSpPr>
          <p:nvPr>
            <p:ph type="title" hasCustomPrompt="1"/>
          </p:nvPr>
        </p:nvSpPr>
        <p:spPr>
          <a:xfrm>
            <a:off x="461871" y="655932"/>
            <a:ext cx="9330311" cy="690562"/>
          </a:xfrm>
          <a:prstGeom prst="rect">
            <a:avLst/>
          </a:prstGeom>
        </p:spPr>
        <p:txBody>
          <a:bodyPr anchor="b"/>
          <a:lstStyle>
            <a:lvl1pPr>
              <a:defRPr sz="4500" b="0" i="0">
                <a:solidFill>
                  <a:srgbClr val="D8368E"/>
                </a:solidFill>
                <a:latin typeface="Franklin Gothic Book" panose="020B0503020102020204" pitchFamily="34" charset="0"/>
              </a:defRPr>
            </a:lvl1pPr>
          </a:lstStyle>
          <a:p>
            <a:r>
              <a:rPr lang="en-GB" noProof="0"/>
              <a:t>Main Title</a:t>
            </a:r>
          </a:p>
        </p:txBody>
      </p:sp>
      <p:sp>
        <p:nvSpPr>
          <p:cNvPr id="6" name="Espace réservé du texte 6">
            <a:extLst>
              <a:ext uri="{FF2B5EF4-FFF2-40B4-BE49-F238E27FC236}">
                <a16:creationId xmlns:a16="http://schemas.microsoft.com/office/drawing/2014/main" id="{9EB6A128-9FC4-69F6-F9C7-B2D68208814B}"/>
              </a:ext>
            </a:extLst>
          </p:cNvPr>
          <p:cNvSpPr>
            <a:spLocks noGrp="1"/>
          </p:cNvSpPr>
          <p:nvPr>
            <p:ph type="body" sz="quarter" idx="13" hasCustomPrompt="1"/>
          </p:nvPr>
        </p:nvSpPr>
        <p:spPr>
          <a:xfrm>
            <a:off x="473112" y="1708217"/>
            <a:ext cx="9329057" cy="489176"/>
          </a:xfrm>
          <a:prstGeom prst="rect">
            <a:avLst/>
          </a:prstGeom>
        </p:spPr>
        <p:txBody>
          <a:bodyPr/>
          <a:lstStyle>
            <a:lvl1pPr marL="0" indent="0">
              <a:buNone/>
              <a:defRPr lang="fr-FR" sz="2800" b="0" i="0" kern="1200" dirty="0">
                <a:solidFill>
                  <a:srgbClr val="485AA7"/>
                </a:solidFill>
                <a:latin typeface="Franklin Gothic Book" panose="020B0503020102020204" pitchFamily="34" charset="0"/>
                <a:ea typeface="+mn-ea"/>
                <a:cs typeface="+mn-cs"/>
              </a:defRPr>
            </a:lvl1pPr>
          </a:lstStyle>
          <a:p>
            <a:pPr lvl="0"/>
            <a:r>
              <a:rPr lang="en-GB" noProof="0"/>
              <a:t>Heading</a:t>
            </a:r>
          </a:p>
        </p:txBody>
      </p:sp>
      <p:grpSp>
        <p:nvGrpSpPr>
          <p:cNvPr id="7" name="Group 6">
            <a:extLst>
              <a:ext uri="{FF2B5EF4-FFF2-40B4-BE49-F238E27FC236}">
                <a16:creationId xmlns:a16="http://schemas.microsoft.com/office/drawing/2014/main" id="{83A75AAB-A191-FE64-DF80-5BAA5BADA2E7}"/>
              </a:ext>
            </a:extLst>
          </p:cNvPr>
          <p:cNvGrpSpPr/>
          <p:nvPr userDrawn="1"/>
        </p:nvGrpSpPr>
        <p:grpSpPr>
          <a:xfrm>
            <a:off x="461871" y="1302566"/>
            <a:ext cx="3141896" cy="234737"/>
            <a:chOff x="1529778" y="1902472"/>
            <a:chExt cx="1599117" cy="234737"/>
          </a:xfrm>
        </p:grpSpPr>
        <p:sp>
          <p:nvSpPr>
            <p:cNvPr id="8" name="Rectangle 7">
              <a:extLst>
                <a:ext uri="{FF2B5EF4-FFF2-40B4-BE49-F238E27FC236}">
                  <a16:creationId xmlns:a16="http://schemas.microsoft.com/office/drawing/2014/main" id="{343A491D-EB80-EC03-93E2-0F3909BFFE90}"/>
                </a:ext>
              </a:extLst>
            </p:cNvPr>
            <p:cNvSpPr/>
            <p:nvPr userDrawn="1"/>
          </p:nvSpPr>
          <p:spPr>
            <a:xfrm>
              <a:off x="1529778" y="1902472"/>
              <a:ext cx="1551447" cy="117009"/>
            </a:xfrm>
            <a:prstGeom prst="rect">
              <a:avLst/>
            </a:prstGeom>
            <a:solidFill>
              <a:srgbClr val="56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Rectangle 8">
              <a:extLst>
                <a:ext uri="{FF2B5EF4-FFF2-40B4-BE49-F238E27FC236}">
                  <a16:creationId xmlns:a16="http://schemas.microsoft.com/office/drawing/2014/main" id="{FEB21C6D-2C8B-ACE2-AD33-C49F2DE91FA8}"/>
                </a:ext>
              </a:extLst>
            </p:cNvPr>
            <p:cNvSpPr/>
            <p:nvPr userDrawn="1"/>
          </p:nvSpPr>
          <p:spPr>
            <a:xfrm>
              <a:off x="1682178" y="2020200"/>
              <a:ext cx="1446717" cy="117009"/>
            </a:xfrm>
            <a:prstGeom prst="rect">
              <a:avLst/>
            </a:prstGeom>
            <a:solidFill>
              <a:srgbClr val="E6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10" name="Rectangle 9">
            <a:extLst>
              <a:ext uri="{FF2B5EF4-FFF2-40B4-BE49-F238E27FC236}">
                <a16:creationId xmlns:a16="http://schemas.microsoft.com/office/drawing/2014/main" id="{2DC85003-CC22-336F-AC20-270BFD0FEDF9}"/>
              </a:ext>
            </a:extLst>
          </p:cNvPr>
          <p:cNvSpPr/>
          <p:nvPr userDrawn="1"/>
        </p:nvSpPr>
        <p:spPr>
          <a:xfrm rot="16200000">
            <a:off x="216933" y="1894300"/>
            <a:ext cx="372867" cy="117009"/>
          </a:xfrm>
          <a:prstGeom prst="rect">
            <a:avLst/>
          </a:prstGeom>
          <a:solidFill>
            <a:srgbClr val="48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Frame 10">
            <a:extLst>
              <a:ext uri="{FF2B5EF4-FFF2-40B4-BE49-F238E27FC236}">
                <a16:creationId xmlns:a16="http://schemas.microsoft.com/office/drawing/2014/main" id="{7930939C-BAFE-AAC9-15C8-3D4F75165404}"/>
              </a:ext>
            </a:extLst>
          </p:cNvPr>
          <p:cNvSpPr/>
          <p:nvPr userDrawn="1"/>
        </p:nvSpPr>
        <p:spPr>
          <a:xfrm>
            <a:off x="6030410" y="1693084"/>
            <a:ext cx="5449427" cy="4051134"/>
          </a:xfrm>
          <a:prstGeom prst="frame">
            <a:avLst>
              <a:gd name="adj1" fmla="val 2872"/>
            </a:avLst>
          </a:prstGeom>
          <a:solidFill>
            <a:srgbClr val="E6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14" name="Rectangle 13">
            <a:extLst>
              <a:ext uri="{FF2B5EF4-FFF2-40B4-BE49-F238E27FC236}">
                <a16:creationId xmlns:a16="http://schemas.microsoft.com/office/drawing/2014/main" id="{9849F44B-B555-E39B-373C-D9B5201F065A}"/>
              </a:ext>
            </a:extLst>
          </p:cNvPr>
          <p:cNvSpPr/>
          <p:nvPr userDrawn="1"/>
        </p:nvSpPr>
        <p:spPr>
          <a:xfrm rot="16200000">
            <a:off x="10294629" y="4595876"/>
            <a:ext cx="2259666" cy="240764"/>
          </a:xfrm>
          <a:prstGeom prst="rect">
            <a:avLst/>
          </a:prstGeom>
          <a:solidFill>
            <a:srgbClr val="E4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2947752307"/>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Espace réservé pour une image  2">
            <a:extLst>
              <a:ext uri="{FF2B5EF4-FFF2-40B4-BE49-F238E27FC236}">
                <a16:creationId xmlns:a16="http://schemas.microsoft.com/office/drawing/2014/main" id="{1BA55746-6B2C-EB47-8B21-C5CF278CF219}"/>
              </a:ext>
            </a:extLst>
          </p:cNvPr>
          <p:cNvSpPr>
            <a:spLocks noGrp="1"/>
          </p:cNvSpPr>
          <p:nvPr>
            <p:ph type="pic" idx="14" hasCustomPrompt="1"/>
          </p:nvPr>
        </p:nvSpPr>
        <p:spPr>
          <a:xfrm>
            <a:off x="578734" y="752354"/>
            <a:ext cx="9144000" cy="4988689"/>
          </a:xfrm>
          <a:prstGeom prst="rect">
            <a:avLst/>
          </a:prstGeo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a:t>Insert image</a:t>
            </a:r>
          </a:p>
        </p:txBody>
      </p:sp>
      <p:sp>
        <p:nvSpPr>
          <p:cNvPr id="3" name="Espace réservé du texte 2">
            <a:extLst>
              <a:ext uri="{FF2B5EF4-FFF2-40B4-BE49-F238E27FC236}">
                <a16:creationId xmlns:a16="http://schemas.microsoft.com/office/drawing/2014/main" id="{7A2772D3-7046-4D44-9E27-AC0E8D02307F}"/>
              </a:ext>
            </a:extLst>
          </p:cNvPr>
          <p:cNvSpPr>
            <a:spLocks noGrp="1"/>
          </p:cNvSpPr>
          <p:nvPr>
            <p:ph type="body" idx="15" hasCustomPrompt="1"/>
          </p:nvPr>
        </p:nvSpPr>
        <p:spPr>
          <a:xfrm>
            <a:off x="3672527" y="5749810"/>
            <a:ext cx="6156434" cy="275916"/>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Image </a:t>
            </a:r>
            <a:r>
              <a:rPr lang="fr-FR" err="1"/>
              <a:t>Caption</a:t>
            </a:r>
            <a:endParaRPr lang="fr-FR"/>
          </a:p>
        </p:txBody>
      </p:sp>
      <p:sp>
        <p:nvSpPr>
          <p:cNvPr id="4" name="Frame 3">
            <a:extLst>
              <a:ext uri="{FF2B5EF4-FFF2-40B4-BE49-F238E27FC236}">
                <a16:creationId xmlns:a16="http://schemas.microsoft.com/office/drawing/2014/main" id="{2785E662-8A15-05FB-C8EC-AE126B9F4E5F}"/>
              </a:ext>
            </a:extLst>
          </p:cNvPr>
          <p:cNvSpPr/>
          <p:nvPr userDrawn="1"/>
        </p:nvSpPr>
        <p:spPr>
          <a:xfrm>
            <a:off x="578734" y="752354"/>
            <a:ext cx="9198312" cy="4988689"/>
          </a:xfrm>
          <a:prstGeom prst="frame">
            <a:avLst>
              <a:gd name="adj1" fmla="val 1972"/>
            </a:avLst>
          </a:prstGeom>
          <a:solidFill>
            <a:srgbClr val="E6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
        <p:nvSpPr>
          <p:cNvPr id="5" name="Rectangle 4">
            <a:extLst>
              <a:ext uri="{FF2B5EF4-FFF2-40B4-BE49-F238E27FC236}">
                <a16:creationId xmlns:a16="http://schemas.microsoft.com/office/drawing/2014/main" id="{D0544632-4613-379F-218F-BC35551678E3}"/>
              </a:ext>
            </a:extLst>
          </p:cNvPr>
          <p:cNvSpPr/>
          <p:nvPr userDrawn="1"/>
        </p:nvSpPr>
        <p:spPr>
          <a:xfrm rot="16200000">
            <a:off x="8592901" y="4107331"/>
            <a:ext cx="2259666" cy="240764"/>
          </a:xfrm>
          <a:prstGeom prst="rect">
            <a:avLst/>
          </a:prstGeom>
          <a:solidFill>
            <a:srgbClr val="E4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1423416188"/>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BB554D0-6F16-2540-93AE-CFDEFB128287}"/>
              </a:ext>
            </a:extLst>
          </p:cNvPr>
          <p:cNvSpPr>
            <a:spLocks noGrp="1"/>
          </p:cNvSpPr>
          <p:nvPr>
            <p:ph type="body" idx="1" hasCustomPrompt="1"/>
          </p:nvPr>
        </p:nvSpPr>
        <p:spPr>
          <a:xfrm>
            <a:off x="479461" y="2321821"/>
            <a:ext cx="5087962" cy="3534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Body Text</a:t>
            </a:r>
          </a:p>
        </p:txBody>
      </p:sp>
      <p:sp>
        <p:nvSpPr>
          <p:cNvPr id="4" name="Titre 1">
            <a:extLst>
              <a:ext uri="{FF2B5EF4-FFF2-40B4-BE49-F238E27FC236}">
                <a16:creationId xmlns:a16="http://schemas.microsoft.com/office/drawing/2014/main" id="{20D4206F-CC7E-AB26-44FD-449A5B6268DF}"/>
              </a:ext>
            </a:extLst>
          </p:cNvPr>
          <p:cNvSpPr>
            <a:spLocks noGrp="1"/>
          </p:cNvSpPr>
          <p:nvPr>
            <p:ph type="title" hasCustomPrompt="1"/>
          </p:nvPr>
        </p:nvSpPr>
        <p:spPr>
          <a:xfrm>
            <a:off x="461871" y="655932"/>
            <a:ext cx="9330311" cy="690562"/>
          </a:xfrm>
          <a:prstGeom prst="rect">
            <a:avLst/>
          </a:prstGeom>
        </p:spPr>
        <p:txBody>
          <a:bodyPr anchor="b"/>
          <a:lstStyle>
            <a:lvl1pPr>
              <a:defRPr sz="4500" b="0" i="0">
                <a:solidFill>
                  <a:srgbClr val="D8368E"/>
                </a:solidFill>
                <a:latin typeface="Franklin Gothic Book" panose="020B0503020102020204" pitchFamily="34" charset="0"/>
              </a:defRPr>
            </a:lvl1pPr>
          </a:lstStyle>
          <a:p>
            <a:r>
              <a:rPr lang="en-GB" noProof="0"/>
              <a:t>Main Title</a:t>
            </a:r>
          </a:p>
        </p:txBody>
      </p:sp>
      <p:sp>
        <p:nvSpPr>
          <p:cNvPr id="6" name="Espace réservé du texte 6">
            <a:extLst>
              <a:ext uri="{FF2B5EF4-FFF2-40B4-BE49-F238E27FC236}">
                <a16:creationId xmlns:a16="http://schemas.microsoft.com/office/drawing/2014/main" id="{9EB6A128-9FC4-69F6-F9C7-B2D68208814B}"/>
              </a:ext>
            </a:extLst>
          </p:cNvPr>
          <p:cNvSpPr>
            <a:spLocks noGrp="1"/>
          </p:cNvSpPr>
          <p:nvPr>
            <p:ph type="body" sz="quarter" idx="13" hasCustomPrompt="1"/>
          </p:nvPr>
        </p:nvSpPr>
        <p:spPr>
          <a:xfrm>
            <a:off x="473112" y="1708217"/>
            <a:ext cx="9329057" cy="489176"/>
          </a:xfrm>
          <a:prstGeom prst="rect">
            <a:avLst/>
          </a:prstGeom>
        </p:spPr>
        <p:txBody>
          <a:bodyPr/>
          <a:lstStyle>
            <a:lvl1pPr marL="0" indent="0">
              <a:buNone/>
              <a:defRPr lang="fr-FR" sz="2800" b="0" i="0" kern="1200" dirty="0">
                <a:solidFill>
                  <a:srgbClr val="485AA7"/>
                </a:solidFill>
                <a:latin typeface="Franklin Gothic Book" panose="020B0503020102020204" pitchFamily="34" charset="0"/>
                <a:ea typeface="+mn-ea"/>
                <a:cs typeface="+mn-cs"/>
              </a:defRPr>
            </a:lvl1pPr>
          </a:lstStyle>
          <a:p>
            <a:pPr lvl="0"/>
            <a:r>
              <a:rPr lang="en-GB" noProof="0"/>
              <a:t>Heading</a:t>
            </a:r>
          </a:p>
        </p:txBody>
      </p:sp>
      <p:grpSp>
        <p:nvGrpSpPr>
          <p:cNvPr id="7" name="Group 6">
            <a:extLst>
              <a:ext uri="{FF2B5EF4-FFF2-40B4-BE49-F238E27FC236}">
                <a16:creationId xmlns:a16="http://schemas.microsoft.com/office/drawing/2014/main" id="{83A75AAB-A191-FE64-DF80-5BAA5BADA2E7}"/>
              </a:ext>
            </a:extLst>
          </p:cNvPr>
          <p:cNvGrpSpPr/>
          <p:nvPr userDrawn="1"/>
        </p:nvGrpSpPr>
        <p:grpSpPr>
          <a:xfrm>
            <a:off x="461871" y="1302566"/>
            <a:ext cx="3141896" cy="234737"/>
            <a:chOff x="1529778" y="1902472"/>
            <a:chExt cx="1599117" cy="234737"/>
          </a:xfrm>
        </p:grpSpPr>
        <p:sp>
          <p:nvSpPr>
            <p:cNvPr id="8" name="Rectangle 7">
              <a:extLst>
                <a:ext uri="{FF2B5EF4-FFF2-40B4-BE49-F238E27FC236}">
                  <a16:creationId xmlns:a16="http://schemas.microsoft.com/office/drawing/2014/main" id="{343A491D-EB80-EC03-93E2-0F3909BFFE90}"/>
                </a:ext>
              </a:extLst>
            </p:cNvPr>
            <p:cNvSpPr/>
            <p:nvPr userDrawn="1"/>
          </p:nvSpPr>
          <p:spPr>
            <a:xfrm>
              <a:off x="1529778" y="1902472"/>
              <a:ext cx="1551447" cy="117009"/>
            </a:xfrm>
            <a:prstGeom prst="rect">
              <a:avLst/>
            </a:prstGeom>
            <a:solidFill>
              <a:srgbClr val="56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Rectangle 8">
              <a:extLst>
                <a:ext uri="{FF2B5EF4-FFF2-40B4-BE49-F238E27FC236}">
                  <a16:creationId xmlns:a16="http://schemas.microsoft.com/office/drawing/2014/main" id="{FEB21C6D-2C8B-ACE2-AD33-C49F2DE91FA8}"/>
                </a:ext>
              </a:extLst>
            </p:cNvPr>
            <p:cNvSpPr/>
            <p:nvPr userDrawn="1"/>
          </p:nvSpPr>
          <p:spPr>
            <a:xfrm>
              <a:off x="1682178" y="2020200"/>
              <a:ext cx="1446717" cy="117009"/>
            </a:xfrm>
            <a:prstGeom prst="rect">
              <a:avLst/>
            </a:prstGeom>
            <a:solidFill>
              <a:srgbClr val="E6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10" name="Rectangle 9">
            <a:extLst>
              <a:ext uri="{FF2B5EF4-FFF2-40B4-BE49-F238E27FC236}">
                <a16:creationId xmlns:a16="http://schemas.microsoft.com/office/drawing/2014/main" id="{2DC85003-CC22-336F-AC20-270BFD0FEDF9}"/>
              </a:ext>
            </a:extLst>
          </p:cNvPr>
          <p:cNvSpPr/>
          <p:nvPr userDrawn="1"/>
        </p:nvSpPr>
        <p:spPr>
          <a:xfrm rot="16200000">
            <a:off x="216933" y="1894300"/>
            <a:ext cx="372867" cy="117009"/>
          </a:xfrm>
          <a:prstGeom prst="rect">
            <a:avLst/>
          </a:prstGeom>
          <a:solidFill>
            <a:srgbClr val="48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aphicFrame>
        <p:nvGraphicFramePr>
          <p:cNvPr id="15" name="Chart 14">
            <a:extLst>
              <a:ext uri="{FF2B5EF4-FFF2-40B4-BE49-F238E27FC236}">
                <a16:creationId xmlns:a16="http://schemas.microsoft.com/office/drawing/2014/main" id="{9DB58345-D97E-3D2A-D9DB-93AC82AE202E}"/>
              </a:ext>
            </a:extLst>
          </p:cNvPr>
          <p:cNvGraphicFramePr/>
          <p:nvPr userDrawn="1">
            <p:extLst>
              <p:ext uri="{D42A27DB-BD31-4B8C-83A1-F6EECF244321}">
                <p14:modId xmlns:p14="http://schemas.microsoft.com/office/powerpoint/2010/main" val="4280121709"/>
              </p:ext>
            </p:extLst>
          </p:nvPr>
        </p:nvGraphicFramePr>
        <p:xfrm>
          <a:off x="6092851" y="2323383"/>
          <a:ext cx="5831840" cy="35349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1717449"/>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 PieChart">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BB554D0-6F16-2540-93AE-CFDEFB128287}"/>
              </a:ext>
            </a:extLst>
          </p:cNvPr>
          <p:cNvSpPr>
            <a:spLocks noGrp="1"/>
          </p:cNvSpPr>
          <p:nvPr>
            <p:ph type="body" idx="1" hasCustomPrompt="1"/>
          </p:nvPr>
        </p:nvSpPr>
        <p:spPr>
          <a:xfrm>
            <a:off x="479461" y="2321821"/>
            <a:ext cx="5087962" cy="3534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Body Text</a:t>
            </a:r>
          </a:p>
        </p:txBody>
      </p:sp>
      <p:sp>
        <p:nvSpPr>
          <p:cNvPr id="4" name="Titre 1">
            <a:extLst>
              <a:ext uri="{FF2B5EF4-FFF2-40B4-BE49-F238E27FC236}">
                <a16:creationId xmlns:a16="http://schemas.microsoft.com/office/drawing/2014/main" id="{20D4206F-CC7E-AB26-44FD-449A5B6268DF}"/>
              </a:ext>
            </a:extLst>
          </p:cNvPr>
          <p:cNvSpPr>
            <a:spLocks noGrp="1"/>
          </p:cNvSpPr>
          <p:nvPr>
            <p:ph type="title" hasCustomPrompt="1"/>
          </p:nvPr>
        </p:nvSpPr>
        <p:spPr>
          <a:xfrm>
            <a:off x="461871" y="655932"/>
            <a:ext cx="9330311" cy="690562"/>
          </a:xfrm>
          <a:prstGeom prst="rect">
            <a:avLst/>
          </a:prstGeom>
        </p:spPr>
        <p:txBody>
          <a:bodyPr anchor="b"/>
          <a:lstStyle>
            <a:lvl1pPr>
              <a:defRPr sz="4500" b="0" i="0">
                <a:solidFill>
                  <a:srgbClr val="D8368E"/>
                </a:solidFill>
                <a:latin typeface="Franklin Gothic Book" panose="020B0503020102020204" pitchFamily="34" charset="0"/>
              </a:defRPr>
            </a:lvl1pPr>
          </a:lstStyle>
          <a:p>
            <a:r>
              <a:rPr lang="en-GB" noProof="0"/>
              <a:t>Main Title</a:t>
            </a:r>
          </a:p>
        </p:txBody>
      </p:sp>
      <p:sp>
        <p:nvSpPr>
          <p:cNvPr id="6" name="Espace réservé du texte 6">
            <a:extLst>
              <a:ext uri="{FF2B5EF4-FFF2-40B4-BE49-F238E27FC236}">
                <a16:creationId xmlns:a16="http://schemas.microsoft.com/office/drawing/2014/main" id="{9EB6A128-9FC4-69F6-F9C7-B2D68208814B}"/>
              </a:ext>
            </a:extLst>
          </p:cNvPr>
          <p:cNvSpPr>
            <a:spLocks noGrp="1"/>
          </p:cNvSpPr>
          <p:nvPr>
            <p:ph type="body" sz="quarter" idx="13" hasCustomPrompt="1"/>
          </p:nvPr>
        </p:nvSpPr>
        <p:spPr>
          <a:xfrm>
            <a:off x="473112" y="1708217"/>
            <a:ext cx="9329057" cy="489176"/>
          </a:xfrm>
          <a:prstGeom prst="rect">
            <a:avLst/>
          </a:prstGeom>
        </p:spPr>
        <p:txBody>
          <a:bodyPr/>
          <a:lstStyle>
            <a:lvl1pPr marL="0" indent="0">
              <a:buNone/>
              <a:defRPr lang="fr-FR" sz="2800" b="0" i="0" kern="1200" dirty="0">
                <a:solidFill>
                  <a:srgbClr val="485AA7"/>
                </a:solidFill>
                <a:latin typeface="Franklin Gothic Book" panose="020B0503020102020204" pitchFamily="34" charset="0"/>
                <a:ea typeface="+mn-ea"/>
                <a:cs typeface="+mn-cs"/>
              </a:defRPr>
            </a:lvl1pPr>
          </a:lstStyle>
          <a:p>
            <a:pPr lvl="0"/>
            <a:r>
              <a:rPr lang="en-GB" noProof="0"/>
              <a:t>Heading</a:t>
            </a:r>
          </a:p>
        </p:txBody>
      </p:sp>
      <p:grpSp>
        <p:nvGrpSpPr>
          <p:cNvPr id="7" name="Group 6">
            <a:extLst>
              <a:ext uri="{FF2B5EF4-FFF2-40B4-BE49-F238E27FC236}">
                <a16:creationId xmlns:a16="http://schemas.microsoft.com/office/drawing/2014/main" id="{83A75AAB-A191-FE64-DF80-5BAA5BADA2E7}"/>
              </a:ext>
            </a:extLst>
          </p:cNvPr>
          <p:cNvGrpSpPr/>
          <p:nvPr userDrawn="1"/>
        </p:nvGrpSpPr>
        <p:grpSpPr>
          <a:xfrm>
            <a:off x="461871" y="1302566"/>
            <a:ext cx="3141896" cy="234737"/>
            <a:chOff x="1529778" y="1902472"/>
            <a:chExt cx="1599117" cy="234737"/>
          </a:xfrm>
        </p:grpSpPr>
        <p:sp>
          <p:nvSpPr>
            <p:cNvPr id="8" name="Rectangle 7">
              <a:extLst>
                <a:ext uri="{FF2B5EF4-FFF2-40B4-BE49-F238E27FC236}">
                  <a16:creationId xmlns:a16="http://schemas.microsoft.com/office/drawing/2014/main" id="{343A491D-EB80-EC03-93E2-0F3909BFFE90}"/>
                </a:ext>
              </a:extLst>
            </p:cNvPr>
            <p:cNvSpPr/>
            <p:nvPr userDrawn="1"/>
          </p:nvSpPr>
          <p:spPr>
            <a:xfrm>
              <a:off x="1529778" y="1902472"/>
              <a:ext cx="1551447" cy="117009"/>
            </a:xfrm>
            <a:prstGeom prst="rect">
              <a:avLst/>
            </a:prstGeom>
            <a:solidFill>
              <a:srgbClr val="56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Rectangle 8">
              <a:extLst>
                <a:ext uri="{FF2B5EF4-FFF2-40B4-BE49-F238E27FC236}">
                  <a16:creationId xmlns:a16="http://schemas.microsoft.com/office/drawing/2014/main" id="{FEB21C6D-2C8B-ACE2-AD33-C49F2DE91FA8}"/>
                </a:ext>
              </a:extLst>
            </p:cNvPr>
            <p:cNvSpPr/>
            <p:nvPr userDrawn="1"/>
          </p:nvSpPr>
          <p:spPr>
            <a:xfrm>
              <a:off x="1682178" y="2020200"/>
              <a:ext cx="1446717" cy="117009"/>
            </a:xfrm>
            <a:prstGeom prst="rect">
              <a:avLst/>
            </a:prstGeom>
            <a:solidFill>
              <a:srgbClr val="E6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10" name="Rectangle 9">
            <a:extLst>
              <a:ext uri="{FF2B5EF4-FFF2-40B4-BE49-F238E27FC236}">
                <a16:creationId xmlns:a16="http://schemas.microsoft.com/office/drawing/2014/main" id="{2DC85003-CC22-336F-AC20-270BFD0FEDF9}"/>
              </a:ext>
            </a:extLst>
          </p:cNvPr>
          <p:cNvSpPr/>
          <p:nvPr userDrawn="1"/>
        </p:nvSpPr>
        <p:spPr>
          <a:xfrm rot="16200000">
            <a:off x="216933" y="1894300"/>
            <a:ext cx="372867" cy="117009"/>
          </a:xfrm>
          <a:prstGeom prst="rect">
            <a:avLst/>
          </a:prstGeom>
          <a:solidFill>
            <a:srgbClr val="48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aphicFrame>
        <p:nvGraphicFramePr>
          <p:cNvPr id="15" name="Chart 14">
            <a:extLst>
              <a:ext uri="{FF2B5EF4-FFF2-40B4-BE49-F238E27FC236}">
                <a16:creationId xmlns:a16="http://schemas.microsoft.com/office/drawing/2014/main" id="{9DB58345-D97E-3D2A-D9DB-93AC82AE202E}"/>
              </a:ext>
            </a:extLst>
          </p:cNvPr>
          <p:cNvGraphicFramePr/>
          <p:nvPr userDrawn="1">
            <p:extLst>
              <p:ext uri="{D42A27DB-BD31-4B8C-83A1-F6EECF244321}">
                <p14:modId xmlns:p14="http://schemas.microsoft.com/office/powerpoint/2010/main" val="1547396956"/>
              </p:ext>
            </p:extLst>
          </p:nvPr>
        </p:nvGraphicFramePr>
        <p:xfrm>
          <a:off x="6092851" y="2323383"/>
          <a:ext cx="5831840" cy="35349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5646371"/>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in Concept Menu 1">
    <p:spTree>
      <p:nvGrpSpPr>
        <p:cNvPr id="1" name=""/>
        <p:cNvGrpSpPr/>
        <p:nvPr/>
      </p:nvGrpSpPr>
      <p:grpSpPr>
        <a:xfrm>
          <a:off x="0" y="0"/>
          <a:ext cx="0" cy="0"/>
          <a:chOff x="0" y="0"/>
          <a:chExt cx="0" cy="0"/>
        </a:xfrm>
      </p:grpSpPr>
      <p:sp>
        <p:nvSpPr>
          <p:cNvPr id="5" name="Espace réservé du texte 6">
            <a:extLst>
              <a:ext uri="{FF2B5EF4-FFF2-40B4-BE49-F238E27FC236}">
                <a16:creationId xmlns:a16="http://schemas.microsoft.com/office/drawing/2014/main" id="{548433C8-B9B2-BC40-BA14-27047764DBCF}"/>
              </a:ext>
            </a:extLst>
          </p:cNvPr>
          <p:cNvSpPr>
            <a:spLocks noGrp="1"/>
          </p:cNvSpPr>
          <p:nvPr>
            <p:ph type="body" sz="quarter" idx="13" hasCustomPrompt="1"/>
          </p:nvPr>
        </p:nvSpPr>
        <p:spPr>
          <a:xfrm>
            <a:off x="2795157" y="2549839"/>
            <a:ext cx="722141" cy="442564"/>
          </a:xfrm>
          <a:prstGeom prst="rect">
            <a:avLst/>
          </a:prstGeom>
        </p:spPr>
        <p:txBody>
          <a:bodyPr/>
          <a:lstStyle>
            <a:lvl1pPr marL="0" indent="0">
              <a:buNone/>
              <a:defRPr lang="fr-FR" sz="2400" b="1" i="0" kern="1200" dirty="0">
                <a:solidFill>
                  <a:srgbClr val="D8368E"/>
                </a:solidFill>
                <a:latin typeface="Franklin Gothic Medium" panose="020B0603020102020204" pitchFamily="34" charset="0"/>
                <a:ea typeface="+mn-ea"/>
                <a:cs typeface="+mn-cs"/>
              </a:defRPr>
            </a:lvl1pPr>
          </a:lstStyle>
          <a:p>
            <a:pPr lvl="0"/>
            <a:r>
              <a:rPr lang="en-GB" noProof="0"/>
              <a:t>01.</a:t>
            </a:r>
          </a:p>
        </p:txBody>
      </p:sp>
      <p:sp>
        <p:nvSpPr>
          <p:cNvPr id="8" name="Espace réservé du texte 6">
            <a:extLst>
              <a:ext uri="{FF2B5EF4-FFF2-40B4-BE49-F238E27FC236}">
                <a16:creationId xmlns:a16="http://schemas.microsoft.com/office/drawing/2014/main" id="{7BBC0B03-0826-8E4C-9137-D1B8F6504E85}"/>
              </a:ext>
            </a:extLst>
          </p:cNvPr>
          <p:cNvSpPr>
            <a:spLocks noGrp="1"/>
          </p:cNvSpPr>
          <p:nvPr>
            <p:ph type="body" sz="quarter" idx="14" hasCustomPrompt="1"/>
          </p:nvPr>
        </p:nvSpPr>
        <p:spPr>
          <a:xfrm>
            <a:off x="2794638" y="3828202"/>
            <a:ext cx="688687" cy="430272"/>
          </a:xfrm>
          <a:prstGeom prst="rect">
            <a:avLst/>
          </a:prstGeom>
        </p:spPr>
        <p:txBody>
          <a:bodyPr/>
          <a:lstStyle>
            <a:lvl1pPr marL="0" indent="0">
              <a:buNone/>
              <a:defRPr lang="fr-FR" sz="2400" b="1" i="0" kern="1200" dirty="0">
                <a:solidFill>
                  <a:srgbClr val="D8368E"/>
                </a:solidFill>
                <a:latin typeface="Franklin Gothic Medium" panose="020B0603020102020204" pitchFamily="34" charset="0"/>
                <a:ea typeface="+mn-ea"/>
                <a:cs typeface="+mn-cs"/>
              </a:defRPr>
            </a:lvl1pPr>
          </a:lstStyle>
          <a:p>
            <a:pPr lvl="0"/>
            <a:r>
              <a:rPr lang="en-GB" noProof="0"/>
              <a:t>02.</a:t>
            </a:r>
          </a:p>
        </p:txBody>
      </p:sp>
      <p:sp>
        <p:nvSpPr>
          <p:cNvPr id="9" name="Espace réservé du texte 6">
            <a:extLst>
              <a:ext uri="{FF2B5EF4-FFF2-40B4-BE49-F238E27FC236}">
                <a16:creationId xmlns:a16="http://schemas.microsoft.com/office/drawing/2014/main" id="{91B162A3-6CD4-0D43-804B-8A9CC80EDD47}"/>
              </a:ext>
            </a:extLst>
          </p:cNvPr>
          <p:cNvSpPr>
            <a:spLocks noGrp="1"/>
          </p:cNvSpPr>
          <p:nvPr>
            <p:ph type="body" sz="quarter" idx="15" hasCustomPrompt="1"/>
          </p:nvPr>
        </p:nvSpPr>
        <p:spPr>
          <a:xfrm>
            <a:off x="2793603" y="5033751"/>
            <a:ext cx="699838" cy="400266"/>
          </a:xfrm>
          <a:prstGeom prst="rect">
            <a:avLst/>
          </a:prstGeom>
        </p:spPr>
        <p:txBody>
          <a:bodyPr/>
          <a:lstStyle>
            <a:lvl1pPr marL="0" indent="0">
              <a:buNone/>
              <a:defRPr lang="fr-FR" sz="2400" b="1" i="0" kern="1200" dirty="0">
                <a:solidFill>
                  <a:srgbClr val="D8368E"/>
                </a:solidFill>
                <a:latin typeface="Franklin Gothic Medium" panose="020B0603020102020204" pitchFamily="34" charset="0"/>
                <a:ea typeface="+mn-ea"/>
                <a:cs typeface="+mn-cs"/>
              </a:defRPr>
            </a:lvl1pPr>
          </a:lstStyle>
          <a:p>
            <a:pPr lvl="0"/>
            <a:r>
              <a:rPr lang="en-GB" noProof="0"/>
              <a:t>03.</a:t>
            </a:r>
          </a:p>
        </p:txBody>
      </p:sp>
      <p:sp>
        <p:nvSpPr>
          <p:cNvPr id="10" name="Espace réservé du texte 6">
            <a:extLst>
              <a:ext uri="{FF2B5EF4-FFF2-40B4-BE49-F238E27FC236}">
                <a16:creationId xmlns:a16="http://schemas.microsoft.com/office/drawing/2014/main" id="{035BA947-AA71-3E48-A67E-61D5EFE62814}"/>
              </a:ext>
            </a:extLst>
          </p:cNvPr>
          <p:cNvSpPr>
            <a:spLocks noGrp="1"/>
          </p:cNvSpPr>
          <p:nvPr>
            <p:ph type="body" sz="quarter" idx="16" hasCustomPrompt="1"/>
          </p:nvPr>
        </p:nvSpPr>
        <p:spPr>
          <a:xfrm>
            <a:off x="8686800" y="2545871"/>
            <a:ext cx="723019" cy="442564"/>
          </a:xfrm>
          <a:prstGeom prst="rect">
            <a:avLst/>
          </a:prstGeom>
        </p:spPr>
        <p:txBody>
          <a:bodyPr/>
          <a:lstStyle>
            <a:lvl1pPr marL="0" indent="0" algn="r">
              <a:buNone/>
              <a:defRPr lang="fr-FR" sz="2400" b="1" i="0" kern="1200" dirty="0">
                <a:solidFill>
                  <a:srgbClr val="D8368E"/>
                </a:solidFill>
                <a:latin typeface="Franklin Gothic Medium" panose="020B0603020102020204" pitchFamily="34" charset="0"/>
                <a:ea typeface="+mn-ea"/>
                <a:cs typeface="+mn-cs"/>
              </a:defRPr>
            </a:lvl1pPr>
          </a:lstStyle>
          <a:p>
            <a:pPr lvl="0"/>
            <a:r>
              <a:rPr lang="en-GB" noProof="0"/>
              <a:t>04.</a:t>
            </a:r>
          </a:p>
        </p:txBody>
      </p:sp>
      <p:sp>
        <p:nvSpPr>
          <p:cNvPr id="11" name="Espace réservé du texte 6">
            <a:extLst>
              <a:ext uri="{FF2B5EF4-FFF2-40B4-BE49-F238E27FC236}">
                <a16:creationId xmlns:a16="http://schemas.microsoft.com/office/drawing/2014/main" id="{DAC814CA-0C07-E947-808F-630D741AE738}"/>
              </a:ext>
            </a:extLst>
          </p:cNvPr>
          <p:cNvSpPr>
            <a:spLocks noGrp="1"/>
          </p:cNvSpPr>
          <p:nvPr>
            <p:ph type="body" sz="quarter" idx="17" hasCustomPrompt="1"/>
          </p:nvPr>
        </p:nvSpPr>
        <p:spPr>
          <a:xfrm>
            <a:off x="8771096" y="3835635"/>
            <a:ext cx="649356" cy="430272"/>
          </a:xfrm>
          <a:prstGeom prst="rect">
            <a:avLst/>
          </a:prstGeom>
        </p:spPr>
        <p:txBody>
          <a:bodyPr/>
          <a:lstStyle>
            <a:lvl1pPr marL="0" indent="0" algn="r">
              <a:buNone/>
              <a:defRPr lang="fr-FR" sz="2400" b="1" i="0" kern="1200" dirty="0">
                <a:solidFill>
                  <a:srgbClr val="D8368E"/>
                </a:solidFill>
                <a:latin typeface="Franklin Gothic Medium" panose="020B0603020102020204" pitchFamily="34" charset="0"/>
                <a:ea typeface="+mn-ea"/>
                <a:cs typeface="+mn-cs"/>
              </a:defRPr>
            </a:lvl1pPr>
          </a:lstStyle>
          <a:p>
            <a:pPr lvl="0"/>
            <a:r>
              <a:rPr lang="en-GB" noProof="0"/>
              <a:t>05.</a:t>
            </a:r>
          </a:p>
        </p:txBody>
      </p:sp>
      <p:sp>
        <p:nvSpPr>
          <p:cNvPr id="13" name="Espace réservé du texte 6">
            <a:extLst>
              <a:ext uri="{FF2B5EF4-FFF2-40B4-BE49-F238E27FC236}">
                <a16:creationId xmlns:a16="http://schemas.microsoft.com/office/drawing/2014/main" id="{FE0210FF-3089-2E4E-9FEF-CDCEA19277D9}"/>
              </a:ext>
            </a:extLst>
          </p:cNvPr>
          <p:cNvSpPr>
            <a:spLocks noGrp="1"/>
          </p:cNvSpPr>
          <p:nvPr>
            <p:ph type="body" sz="quarter" idx="19" hasCustomPrompt="1"/>
          </p:nvPr>
        </p:nvSpPr>
        <p:spPr>
          <a:xfrm>
            <a:off x="312753" y="2577170"/>
            <a:ext cx="2486722" cy="361818"/>
          </a:xfrm>
          <a:prstGeom prst="rect">
            <a:avLst/>
          </a:prstGeom>
        </p:spPr>
        <p:txBody>
          <a:bodyPr/>
          <a:lstStyle>
            <a:lvl1pPr marL="0" indent="0" algn="r">
              <a:buNone/>
              <a:defRPr lang="fr-FR" sz="1800" b="0" i="0" kern="1200" dirty="0">
                <a:solidFill>
                  <a:srgbClr val="485AA7"/>
                </a:solidFill>
                <a:latin typeface="Franklin Gothic Book" panose="020B0503020102020204" pitchFamily="34" charset="0"/>
                <a:ea typeface="+mn-ea"/>
                <a:cs typeface="+mn-cs"/>
              </a:defRPr>
            </a:lvl1pPr>
          </a:lstStyle>
          <a:p>
            <a:pPr lvl="0"/>
            <a:r>
              <a:rPr lang="en-GB" noProof="0"/>
              <a:t>Concept</a:t>
            </a:r>
          </a:p>
        </p:txBody>
      </p:sp>
      <p:sp>
        <p:nvSpPr>
          <p:cNvPr id="16" name="Espace réservé du texte 6">
            <a:extLst>
              <a:ext uri="{FF2B5EF4-FFF2-40B4-BE49-F238E27FC236}">
                <a16:creationId xmlns:a16="http://schemas.microsoft.com/office/drawing/2014/main" id="{89FC859A-29A1-C54D-B10D-2758C6EBAA55}"/>
              </a:ext>
            </a:extLst>
          </p:cNvPr>
          <p:cNvSpPr>
            <a:spLocks noGrp="1"/>
          </p:cNvSpPr>
          <p:nvPr>
            <p:ph type="body" sz="quarter" idx="22" hasCustomPrompt="1"/>
          </p:nvPr>
        </p:nvSpPr>
        <p:spPr>
          <a:xfrm>
            <a:off x="9370316" y="2586514"/>
            <a:ext cx="2486722" cy="361818"/>
          </a:xfrm>
          <a:prstGeom prst="rect">
            <a:avLst/>
          </a:prstGeom>
        </p:spPr>
        <p:txBody>
          <a:bodyPr/>
          <a:lstStyle>
            <a:lvl1pPr marL="0" indent="0" algn="l">
              <a:buNone/>
              <a:defRPr lang="fr-FR" sz="1800" b="0" i="0" kern="1200" dirty="0">
                <a:solidFill>
                  <a:srgbClr val="485AA7"/>
                </a:solidFill>
                <a:latin typeface="Franklin Gothic Book" panose="020B0503020102020204" pitchFamily="34" charset="0"/>
                <a:ea typeface="+mn-ea"/>
                <a:cs typeface="+mn-cs"/>
              </a:defRPr>
            </a:lvl1pPr>
          </a:lstStyle>
          <a:p>
            <a:pPr lvl="0"/>
            <a:r>
              <a:rPr lang="en-GB" noProof="0"/>
              <a:t>Concept</a:t>
            </a:r>
          </a:p>
        </p:txBody>
      </p:sp>
      <p:sp>
        <p:nvSpPr>
          <p:cNvPr id="17" name="Espace réservé du texte 6">
            <a:extLst>
              <a:ext uri="{FF2B5EF4-FFF2-40B4-BE49-F238E27FC236}">
                <a16:creationId xmlns:a16="http://schemas.microsoft.com/office/drawing/2014/main" id="{F05E1AE9-F1E3-7D44-864A-98E652CB5B4D}"/>
              </a:ext>
            </a:extLst>
          </p:cNvPr>
          <p:cNvSpPr>
            <a:spLocks noGrp="1"/>
          </p:cNvSpPr>
          <p:nvPr>
            <p:ph type="body" sz="quarter" idx="23" hasCustomPrompt="1"/>
          </p:nvPr>
        </p:nvSpPr>
        <p:spPr>
          <a:xfrm>
            <a:off x="9370316" y="3878944"/>
            <a:ext cx="2486722" cy="361818"/>
          </a:xfrm>
          <a:prstGeom prst="rect">
            <a:avLst/>
          </a:prstGeom>
        </p:spPr>
        <p:txBody>
          <a:bodyPr/>
          <a:lstStyle>
            <a:lvl1pPr marL="0" indent="0" algn="l">
              <a:buNone/>
              <a:defRPr lang="fr-FR" sz="1800" b="0" i="0" kern="1200" dirty="0">
                <a:solidFill>
                  <a:srgbClr val="485AA7"/>
                </a:solidFill>
                <a:latin typeface="Franklin Gothic Book" panose="020B0503020102020204" pitchFamily="34" charset="0"/>
                <a:ea typeface="+mn-ea"/>
                <a:cs typeface="+mn-cs"/>
              </a:defRPr>
            </a:lvl1pPr>
          </a:lstStyle>
          <a:p>
            <a:pPr lvl="0"/>
            <a:r>
              <a:rPr lang="en-GB" noProof="0"/>
              <a:t>Concept</a:t>
            </a:r>
          </a:p>
        </p:txBody>
      </p:sp>
      <p:sp>
        <p:nvSpPr>
          <p:cNvPr id="18" name="Espace réservé du texte 6">
            <a:extLst>
              <a:ext uri="{FF2B5EF4-FFF2-40B4-BE49-F238E27FC236}">
                <a16:creationId xmlns:a16="http://schemas.microsoft.com/office/drawing/2014/main" id="{F83501E6-92CC-664F-986F-DBE34319C8A5}"/>
              </a:ext>
            </a:extLst>
          </p:cNvPr>
          <p:cNvSpPr>
            <a:spLocks noGrp="1"/>
          </p:cNvSpPr>
          <p:nvPr>
            <p:ph type="body" sz="quarter" idx="24" hasCustomPrompt="1"/>
          </p:nvPr>
        </p:nvSpPr>
        <p:spPr>
          <a:xfrm>
            <a:off x="9370316" y="5058128"/>
            <a:ext cx="2486722" cy="361818"/>
          </a:xfrm>
          <a:prstGeom prst="rect">
            <a:avLst/>
          </a:prstGeom>
        </p:spPr>
        <p:txBody>
          <a:bodyPr/>
          <a:lstStyle>
            <a:lvl1pPr marL="0" indent="0" algn="l">
              <a:buNone/>
              <a:defRPr lang="fr-FR" sz="1800" b="0" i="0" kern="1200" dirty="0">
                <a:solidFill>
                  <a:srgbClr val="485AA7"/>
                </a:solidFill>
                <a:latin typeface="Franklin Gothic Book" panose="020B0503020102020204" pitchFamily="34" charset="0"/>
                <a:ea typeface="+mn-ea"/>
                <a:cs typeface="+mn-cs"/>
              </a:defRPr>
            </a:lvl1pPr>
          </a:lstStyle>
          <a:p>
            <a:pPr lvl="0"/>
            <a:r>
              <a:rPr lang="en-GB" noProof="0"/>
              <a:t>Concept</a:t>
            </a:r>
          </a:p>
        </p:txBody>
      </p:sp>
      <p:sp>
        <p:nvSpPr>
          <p:cNvPr id="19" name="Espace réservé du texte 6">
            <a:extLst>
              <a:ext uri="{FF2B5EF4-FFF2-40B4-BE49-F238E27FC236}">
                <a16:creationId xmlns:a16="http://schemas.microsoft.com/office/drawing/2014/main" id="{EDFEB6AC-A29F-D04E-B24E-DB97B10D5EA2}"/>
              </a:ext>
            </a:extLst>
          </p:cNvPr>
          <p:cNvSpPr>
            <a:spLocks noGrp="1"/>
          </p:cNvSpPr>
          <p:nvPr>
            <p:ph type="body" sz="quarter" idx="25" hasCustomPrompt="1"/>
          </p:nvPr>
        </p:nvSpPr>
        <p:spPr>
          <a:xfrm>
            <a:off x="312753" y="3868311"/>
            <a:ext cx="2486722" cy="361818"/>
          </a:xfrm>
          <a:prstGeom prst="rect">
            <a:avLst/>
          </a:prstGeom>
        </p:spPr>
        <p:txBody>
          <a:bodyPr/>
          <a:lstStyle>
            <a:lvl1pPr marL="0" indent="0" algn="r">
              <a:buNone/>
              <a:defRPr lang="fr-FR" sz="1800" b="0" i="0" kern="1200" dirty="0">
                <a:solidFill>
                  <a:srgbClr val="485AA7"/>
                </a:solidFill>
                <a:latin typeface="Franklin Gothic Book" panose="020B0503020102020204" pitchFamily="34" charset="0"/>
                <a:ea typeface="+mn-ea"/>
                <a:cs typeface="+mn-cs"/>
              </a:defRPr>
            </a:lvl1pPr>
          </a:lstStyle>
          <a:p>
            <a:pPr lvl="0"/>
            <a:r>
              <a:rPr lang="en-GB" noProof="0"/>
              <a:t>Concept</a:t>
            </a:r>
          </a:p>
        </p:txBody>
      </p:sp>
      <p:sp>
        <p:nvSpPr>
          <p:cNvPr id="20" name="Espace réservé du texte 6">
            <a:extLst>
              <a:ext uri="{FF2B5EF4-FFF2-40B4-BE49-F238E27FC236}">
                <a16:creationId xmlns:a16="http://schemas.microsoft.com/office/drawing/2014/main" id="{6A98A58E-AA7D-9445-AB78-0AFE3AF02635}"/>
              </a:ext>
            </a:extLst>
          </p:cNvPr>
          <p:cNvSpPr>
            <a:spLocks noGrp="1"/>
          </p:cNvSpPr>
          <p:nvPr>
            <p:ph type="body" sz="quarter" idx="26" hasCustomPrompt="1"/>
          </p:nvPr>
        </p:nvSpPr>
        <p:spPr>
          <a:xfrm>
            <a:off x="312753" y="5071181"/>
            <a:ext cx="2486722" cy="361818"/>
          </a:xfrm>
          <a:prstGeom prst="rect">
            <a:avLst/>
          </a:prstGeom>
        </p:spPr>
        <p:txBody>
          <a:bodyPr/>
          <a:lstStyle>
            <a:lvl1pPr marL="0" indent="0" algn="r">
              <a:buNone/>
              <a:defRPr lang="fr-FR" sz="1800" b="0" i="0" kern="1200" dirty="0">
                <a:solidFill>
                  <a:srgbClr val="485AA7"/>
                </a:solidFill>
                <a:latin typeface="Franklin Gothic Book" panose="020B0503020102020204" pitchFamily="34" charset="0"/>
                <a:ea typeface="+mn-ea"/>
                <a:cs typeface="+mn-cs"/>
              </a:defRPr>
            </a:lvl1pPr>
          </a:lstStyle>
          <a:p>
            <a:pPr lvl="0"/>
            <a:r>
              <a:rPr lang="en-GB" noProof="0"/>
              <a:t>Concept</a:t>
            </a:r>
          </a:p>
        </p:txBody>
      </p:sp>
      <p:sp>
        <p:nvSpPr>
          <p:cNvPr id="21" name="Espace réservé du texte 6">
            <a:extLst>
              <a:ext uri="{FF2B5EF4-FFF2-40B4-BE49-F238E27FC236}">
                <a16:creationId xmlns:a16="http://schemas.microsoft.com/office/drawing/2014/main" id="{1C6DE322-9A9C-6847-AAC0-1442FDA7F84F}"/>
              </a:ext>
            </a:extLst>
          </p:cNvPr>
          <p:cNvSpPr>
            <a:spLocks noGrp="1"/>
          </p:cNvSpPr>
          <p:nvPr>
            <p:ph type="body" sz="quarter" idx="27" hasCustomPrompt="1"/>
          </p:nvPr>
        </p:nvSpPr>
        <p:spPr>
          <a:xfrm>
            <a:off x="8748794" y="5018016"/>
            <a:ext cx="661025" cy="442564"/>
          </a:xfrm>
          <a:prstGeom prst="rect">
            <a:avLst/>
          </a:prstGeom>
        </p:spPr>
        <p:txBody>
          <a:bodyPr/>
          <a:lstStyle>
            <a:lvl1pPr marL="0" indent="0" algn="r">
              <a:buNone/>
              <a:defRPr lang="fr-FR" sz="2400" b="1" i="0" kern="1200" dirty="0">
                <a:solidFill>
                  <a:srgbClr val="D8368E"/>
                </a:solidFill>
                <a:latin typeface="Franklin Gothic Medium" panose="020B0603020102020204" pitchFamily="34" charset="0"/>
                <a:ea typeface="+mn-ea"/>
                <a:cs typeface="+mn-cs"/>
              </a:defRPr>
            </a:lvl1pPr>
          </a:lstStyle>
          <a:p>
            <a:pPr lvl="0"/>
            <a:r>
              <a:rPr lang="en-GB" noProof="0"/>
              <a:t>06.</a:t>
            </a:r>
          </a:p>
        </p:txBody>
      </p:sp>
      <p:sp>
        <p:nvSpPr>
          <p:cNvPr id="3" name="Titre 1">
            <a:extLst>
              <a:ext uri="{FF2B5EF4-FFF2-40B4-BE49-F238E27FC236}">
                <a16:creationId xmlns:a16="http://schemas.microsoft.com/office/drawing/2014/main" id="{51EA2F87-FD81-7E8B-AC84-59640418238E}"/>
              </a:ext>
            </a:extLst>
          </p:cNvPr>
          <p:cNvSpPr>
            <a:spLocks noGrp="1"/>
          </p:cNvSpPr>
          <p:nvPr>
            <p:ph type="title" hasCustomPrompt="1"/>
          </p:nvPr>
        </p:nvSpPr>
        <p:spPr>
          <a:xfrm>
            <a:off x="461871" y="655932"/>
            <a:ext cx="9330311" cy="690562"/>
          </a:xfrm>
          <a:prstGeom prst="rect">
            <a:avLst/>
          </a:prstGeom>
        </p:spPr>
        <p:txBody>
          <a:bodyPr anchor="b"/>
          <a:lstStyle>
            <a:lvl1pPr>
              <a:defRPr sz="4500" b="0" i="0">
                <a:solidFill>
                  <a:srgbClr val="D8368E"/>
                </a:solidFill>
                <a:latin typeface="Franklin Gothic Book" panose="020B0503020102020204" pitchFamily="34" charset="0"/>
              </a:defRPr>
            </a:lvl1pPr>
          </a:lstStyle>
          <a:p>
            <a:r>
              <a:rPr lang="en-GB" noProof="0"/>
              <a:t>Main Title</a:t>
            </a:r>
          </a:p>
        </p:txBody>
      </p:sp>
      <p:grpSp>
        <p:nvGrpSpPr>
          <p:cNvPr id="4" name="Group 3">
            <a:extLst>
              <a:ext uri="{FF2B5EF4-FFF2-40B4-BE49-F238E27FC236}">
                <a16:creationId xmlns:a16="http://schemas.microsoft.com/office/drawing/2014/main" id="{51A2AD3D-F98D-8DD8-C2B2-70C9FFF5AB3B}"/>
              </a:ext>
            </a:extLst>
          </p:cNvPr>
          <p:cNvGrpSpPr/>
          <p:nvPr userDrawn="1"/>
        </p:nvGrpSpPr>
        <p:grpSpPr>
          <a:xfrm>
            <a:off x="461871" y="1302566"/>
            <a:ext cx="3141896" cy="234737"/>
            <a:chOff x="1529778" y="1902472"/>
            <a:chExt cx="1599117" cy="234737"/>
          </a:xfrm>
        </p:grpSpPr>
        <p:sp>
          <p:nvSpPr>
            <p:cNvPr id="6" name="Rectangle 5">
              <a:extLst>
                <a:ext uri="{FF2B5EF4-FFF2-40B4-BE49-F238E27FC236}">
                  <a16:creationId xmlns:a16="http://schemas.microsoft.com/office/drawing/2014/main" id="{8E9FC2C4-48B2-20FE-C194-1A847DFE8135}"/>
                </a:ext>
              </a:extLst>
            </p:cNvPr>
            <p:cNvSpPr/>
            <p:nvPr userDrawn="1"/>
          </p:nvSpPr>
          <p:spPr>
            <a:xfrm>
              <a:off x="1529778" y="1902472"/>
              <a:ext cx="1551447" cy="117009"/>
            </a:xfrm>
            <a:prstGeom prst="rect">
              <a:avLst/>
            </a:prstGeom>
            <a:solidFill>
              <a:srgbClr val="56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Rectangle 11">
              <a:extLst>
                <a:ext uri="{FF2B5EF4-FFF2-40B4-BE49-F238E27FC236}">
                  <a16:creationId xmlns:a16="http://schemas.microsoft.com/office/drawing/2014/main" id="{9B8E95E8-34A5-AFF4-7C9D-FBF6B37064FD}"/>
                </a:ext>
              </a:extLst>
            </p:cNvPr>
            <p:cNvSpPr/>
            <p:nvPr userDrawn="1"/>
          </p:nvSpPr>
          <p:spPr>
            <a:xfrm>
              <a:off x="1682178" y="2020200"/>
              <a:ext cx="1446717" cy="117009"/>
            </a:xfrm>
            <a:prstGeom prst="rect">
              <a:avLst/>
            </a:prstGeom>
            <a:solidFill>
              <a:srgbClr val="E6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pic>
        <p:nvPicPr>
          <p:cNvPr id="15" name="Picture 14" descr="Logo&#10;&#10;Description automatically generated">
            <a:extLst>
              <a:ext uri="{FF2B5EF4-FFF2-40B4-BE49-F238E27FC236}">
                <a16:creationId xmlns:a16="http://schemas.microsoft.com/office/drawing/2014/main" id="{0A4F4463-7EC1-DE02-ED32-6D422E23D9AC}"/>
              </a:ext>
            </a:extLst>
          </p:cNvPr>
          <p:cNvPicPr>
            <a:picLocks noChangeAspect="1"/>
          </p:cNvPicPr>
          <p:nvPr userDrawn="1"/>
        </p:nvPicPr>
        <p:blipFill>
          <a:blip r:embed="rId2"/>
          <a:stretch>
            <a:fillRect/>
          </a:stretch>
        </p:blipFill>
        <p:spPr>
          <a:xfrm>
            <a:off x="4434107" y="2410967"/>
            <a:ext cx="3322026" cy="2822917"/>
          </a:xfrm>
          <a:prstGeom prst="rect">
            <a:avLst/>
          </a:prstGeom>
        </p:spPr>
      </p:pic>
    </p:spTree>
    <p:extLst>
      <p:ext uri="{BB962C8B-B14F-4D97-AF65-F5344CB8AC3E}">
        <p14:creationId xmlns:p14="http://schemas.microsoft.com/office/powerpoint/2010/main" val="3902476773"/>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in Concept Menu 2">
    <p:spTree>
      <p:nvGrpSpPr>
        <p:cNvPr id="1" name=""/>
        <p:cNvGrpSpPr/>
        <p:nvPr/>
      </p:nvGrpSpPr>
      <p:grpSpPr>
        <a:xfrm>
          <a:off x="0" y="0"/>
          <a:ext cx="0" cy="0"/>
          <a:chOff x="0" y="0"/>
          <a:chExt cx="0" cy="0"/>
        </a:xfrm>
      </p:grpSpPr>
      <p:sp>
        <p:nvSpPr>
          <p:cNvPr id="10" name="Espace réservé du texte 6">
            <a:extLst>
              <a:ext uri="{FF2B5EF4-FFF2-40B4-BE49-F238E27FC236}">
                <a16:creationId xmlns:a16="http://schemas.microsoft.com/office/drawing/2014/main" id="{035BA947-AA71-3E48-A67E-61D5EFE62814}"/>
              </a:ext>
            </a:extLst>
          </p:cNvPr>
          <p:cNvSpPr>
            <a:spLocks noGrp="1"/>
          </p:cNvSpPr>
          <p:nvPr>
            <p:ph type="body" sz="quarter" idx="16" hasCustomPrompt="1"/>
          </p:nvPr>
        </p:nvSpPr>
        <p:spPr>
          <a:xfrm>
            <a:off x="6917636" y="2545871"/>
            <a:ext cx="717810" cy="442564"/>
          </a:xfrm>
          <a:prstGeom prst="rect">
            <a:avLst/>
          </a:prstGeom>
        </p:spPr>
        <p:txBody>
          <a:bodyPr/>
          <a:lstStyle>
            <a:lvl1pPr marL="0" indent="0" algn="r">
              <a:buNone/>
              <a:defRPr lang="fr-FR" sz="2400" b="1" i="0" kern="1200" dirty="0">
                <a:solidFill>
                  <a:srgbClr val="D8368E"/>
                </a:solidFill>
                <a:latin typeface="Franklin Gothic Medium" panose="020B0603020102020204" pitchFamily="34" charset="0"/>
                <a:ea typeface="+mn-ea"/>
                <a:cs typeface="+mn-cs"/>
              </a:defRPr>
            </a:lvl1pPr>
          </a:lstStyle>
          <a:p>
            <a:pPr lvl="0"/>
            <a:r>
              <a:rPr lang="en-GB" noProof="0"/>
              <a:t>04.</a:t>
            </a:r>
          </a:p>
        </p:txBody>
      </p:sp>
      <p:sp>
        <p:nvSpPr>
          <p:cNvPr id="11" name="Espace réservé du texte 6">
            <a:extLst>
              <a:ext uri="{FF2B5EF4-FFF2-40B4-BE49-F238E27FC236}">
                <a16:creationId xmlns:a16="http://schemas.microsoft.com/office/drawing/2014/main" id="{DAC814CA-0C07-E947-808F-630D741AE738}"/>
              </a:ext>
            </a:extLst>
          </p:cNvPr>
          <p:cNvSpPr>
            <a:spLocks noGrp="1"/>
          </p:cNvSpPr>
          <p:nvPr>
            <p:ph type="body" sz="quarter" idx="17" hasCustomPrompt="1"/>
          </p:nvPr>
        </p:nvSpPr>
        <p:spPr>
          <a:xfrm>
            <a:off x="6996722" y="3694120"/>
            <a:ext cx="649356" cy="430272"/>
          </a:xfrm>
          <a:prstGeom prst="rect">
            <a:avLst/>
          </a:prstGeom>
        </p:spPr>
        <p:txBody>
          <a:bodyPr/>
          <a:lstStyle>
            <a:lvl1pPr marL="0" indent="0" algn="r">
              <a:buNone/>
              <a:defRPr lang="fr-FR" sz="2400" b="1" i="0" kern="1200" dirty="0">
                <a:solidFill>
                  <a:srgbClr val="D8368E"/>
                </a:solidFill>
                <a:latin typeface="Franklin Gothic Medium" panose="020B0603020102020204" pitchFamily="34" charset="0"/>
                <a:ea typeface="+mn-ea"/>
                <a:cs typeface="+mn-cs"/>
              </a:defRPr>
            </a:lvl1pPr>
          </a:lstStyle>
          <a:p>
            <a:pPr lvl="0"/>
            <a:r>
              <a:rPr lang="en-GB" noProof="0"/>
              <a:t>05.</a:t>
            </a:r>
          </a:p>
        </p:txBody>
      </p:sp>
      <p:sp>
        <p:nvSpPr>
          <p:cNvPr id="16" name="Espace réservé du texte 6">
            <a:extLst>
              <a:ext uri="{FF2B5EF4-FFF2-40B4-BE49-F238E27FC236}">
                <a16:creationId xmlns:a16="http://schemas.microsoft.com/office/drawing/2014/main" id="{89FC859A-29A1-C54D-B10D-2758C6EBAA55}"/>
              </a:ext>
            </a:extLst>
          </p:cNvPr>
          <p:cNvSpPr>
            <a:spLocks noGrp="1"/>
          </p:cNvSpPr>
          <p:nvPr>
            <p:ph type="body" sz="quarter" idx="22" hasCustomPrompt="1"/>
          </p:nvPr>
        </p:nvSpPr>
        <p:spPr>
          <a:xfrm>
            <a:off x="7595942" y="2586514"/>
            <a:ext cx="2486722" cy="361818"/>
          </a:xfrm>
          <a:prstGeom prst="rect">
            <a:avLst/>
          </a:prstGeom>
        </p:spPr>
        <p:txBody>
          <a:bodyPr/>
          <a:lstStyle>
            <a:lvl1pPr marL="0" indent="0" algn="l">
              <a:buNone/>
              <a:defRPr lang="fr-FR" sz="1800" b="0" i="0" kern="1200" dirty="0">
                <a:solidFill>
                  <a:srgbClr val="485AA7"/>
                </a:solidFill>
                <a:latin typeface="Franklin Gothic Book" panose="020B0503020102020204" pitchFamily="34" charset="0"/>
                <a:ea typeface="+mn-ea"/>
                <a:cs typeface="+mn-cs"/>
              </a:defRPr>
            </a:lvl1pPr>
          </a:lstStyle>
          <a:p>
            <a:pPr lvl="0"/>
            <a:r>
              <a:rPr lang="en-GB" noProof="0"/>
              <a:t>Concept</a:t>
            </a:r>
          </a:p>
        </p:txBody>
      </p:sp>
      <p:sp>
        <p:nvSpPr>
          <p:cNvPr id="17" name="Espace réservé du texte 6">
            <a:extLst>
              <a:ext uri="{FF2B5EF4-FFF2-40B4-BE49-F238E27FC236}">
                <a16:creationId xmlns:a16="http://schemas.microsoft.com/office/drawing/2014/main" id="{F05E1AE9-F1E3-7D44-864A-98E652CB5B4D}"/>
              </a:ext>
            </a:extLst>
          </p:cNvPr>
          <p:cNvSpPr>
            <a:spLocks noGrp="1"/>
          </p:cNvSpPr>
          <p:nvPr>
            <p:ph type="body" sz="quarter" idx="23" hasCustomPrompt="1"/>
          </p:nvPr>
        </p:nvSpPr>
        <p:spPr>
          <a:xfrm>
            <a:off x="7595942" y="3737429"/>
            <a:ext cx="2486722" cy="361818"/>
          </a:xfrm>
          <a:prstGeom prst="rect">
            <a:avLst/>
          </a:prstGeom>
        </p:spPr>
        <p:txBody>
          <a:bodyPr/>
          <a:lstStyle>
            <a:lvl1pPr marL="0" indent="0" algn="l">
              <a:buNone/>
              <a:defRPr lang="fr-FR" sz="1800" b="0" i="0" kern="1200" dirty="0">
                <a:solidFill>
                  <a:srgbClr val="485AA7"/>
                </a:solidFill>
                <a:latin typeface="Franklin Gothic Book" panose="020B0503020102020204" pitchFamily="34" charset="0"/>
                <a:ea typeface="+mn-ea"/>
                <a:cs typeface="+mn-cs"/>
              </a:defRPr>
            </a:lvl1pPr>
          </a:lstStyle>
          <a:p>
            <a:pPr lvl="0"/>
            <a:r>
              <a:rPr lang="en-GB" noProof="0"/>
              <a:t>Concept</a:t>
            </a:r>
          </a:p>
        </p:txBody>
      </p:sp>
      <p:sp>
        <p:nvSpPr>
          <p:cNvPr id="18" name="Espace réservé du texte 6">
            <a:extLst>
              <a:ext uri="{FF2B5EF4-FFF2-40B4-BE49-F238E27FC236}">
                <a16:creationId xmlns:a16="http://schemas.microsoft.com/office/drawing/2014/main" id="{F83501E6-92CC-664F-986F-DBE34319C8A5}"/>
              </a:ext>
            </a:extLst>
          </p:cNvPr>
          <p:cNvSpPr>
            <a:spLocks noGrp="1"/>
          </p:cNvSpPr>
          <p:nvPr>
            <p:ph type="body" sz="quarter" idx="24" hasCustomPrompt="1"/>
          </p:nvPr>
        </p:nvSpPr>
        <p:spPr>
          <a:xfrm>
            <a:off x="7595942" y="4873072"/>
            <a:ext cx="2486722" cy="361818"/>
          </a:xfrm>
          <a:prstGeom prst="rect">
            <a:avLst/>
          </a:prstGeom>
        </p:spPr>
        <p:txBody>
          <a:bodyPr/>
          <a:lstStyle>
            <a:lvl1pPr marL="0" indent="0" algn="l">
              <a:buNone/>
              <a:defRPr lang="fr-FR" sz="1800" b="0" i="0" kern="1200" dirty="0">
                <a:solidFill>
                  <a:srgbClr val="485AA7"/>
                </a:solidFill>
                <a:latin typeface="Franklin Gothic Book" panose="020B0503020102020204" pitchFamily="34" charset="0"/>
                <a:ea typeface="+mn-ea"/>
                <a:cs typeface="+mn-cs"/>
              </a:defRPr>
            </a:lvl1pPr>
          </a:lstStyle>
          <a:p>
            <a:pPr lvl="0"/>
            <a:r>
              <a:rPr lang="en-GB" noProof="0"/>
              <a:t>Concept</a:t>
            </a:r>
          </a:p>
        </p:txBody>
      </p:sp>
      <p:sp>
        <p:nvSpPr>
          <p:cNvPr id="21" name="Espace réservé du texte 6">
            <a:extLst>
              <a:ext uri="{FF2B5EF4-FFF2-40B4-BE49-F238E27FC236}">
                <a16:creationId xmlns:a16="http://schemas.microsoft.com/office/drawing/2014/main" id="{1C6DE322-9A9C-6847-AAC0-1442FDA7F84F}"/>
              </a:ext>
            </a:extLst>
          </p:cNvPr>
          <p:cNvSpPr>
            <a:spLocks noGrp="1"/>
          </p:cNvSpPr>
          <p:nvPr>
            <p:ph type="body" sz="quarter" idx="27" hasCustomPrompt="1"/>
          </p:nvPr>
        </p:nvSpPr>
        <p:spPr>
          <a:xfrm>
            <a:off x="6974420" y="4832960"/>
            <a:ext cx="661025" cy="442564"/>
          </a:xfrm>
          <a:prstGeom prst="rect">
            <a:avLst/>
          </a:prstGeom>
        </p:spPr>
        <p:txBody>
          <a:bodyPr/>
          <a:lstStyle>
            <a:lvl1pPr marL="0" indent="0" algn="r">
              <a:buNone/>
              <a:defRPr lang="fr-FR" sz="2400" b="1" i="0" kern="1200" dirty="0">
                <a:solidFill>
                  <a:srgbClr val="D8368E"/>
                </a:solidFill>
                <a:latin typeface="Franklin Gothic Medium" panose="020B0603020102020204" pitchFamily="34" charset="0"/>
                <a:ea typeface="+mn-ea"/>
                <a:cs typeface="+mn-cs"/>
              </a:defRPr>
            </a:lvl1pPr>
          </a:lstStyle>
          <a:p>
            <a:pPr lvl="0"/>
            <a:r>
              <a:rPr lang="en-GB" noProof="0"/>
              <a:t>06.</a:t>
            </a:r>
          </a:p>
        </p:txBody>
      </p:sp>
      <p:sp>
        <p:nvSpPr>
          <p:cNvPr id="22" name="Espace réservé du texte 6">
            <a:extLst>
              <a:ext uri="{FF2B5EF4-FFF2-40B4-BE49-F238E27FC236}">
                <a16:creationId xmlns:a16="http://schemas.microsoft.com/office/drawing/2014/main" id="{DFE7467D-BF92-7943-A385-EB23013692C2}"/>
              </a:ext>
            </a:extLst>
          </p:cNvPr>
          <p:cNvSpPr>
            <a:spLocks noGrp="1"/>
          </p:cNvSpPr>
          <p:nvPr>
            <p:ph type="body" sz="quarter" idx="28" hasCustomPrompt="1"/>
          </p:nvPr>
        </p:nvSpPr>
        <p:spPr>
          <a:xfrm>
            <a:off x="2149016" y="2545871"/>
            <a:ext cx="661025" cy="442564"/>
          </a:xfrm>
          <a:prstGeom prst="rect">
            <a:avLst/>
          </a:prstGeom>
        </p:spPr>
        <p:txBody>
          <a:bodyPr/>
          <a:lstStyle>
            <a:lvl1pPr marL="0" indent="0" algn="r">
              <a:buNone/>
              <a:defRPr lang="fr-FR" sz="2400" b="1" i="0" kern="1200" dirty="0">
                <a:solidFill>
                  <a:srgbClr val="D8368E"/>
                </a:solidFill>
                <a:latin typeface="Franklin Gothic Medium" panose="020B0603020102020204" pitchFamily="34" charset="0"/>
                <a:ea typeface="+mn-ea"/>
                <a:cs typeface="+mn-cs"/>
              </a:defRPr>
            </a:lvl1pPr>
          </a:lstStyle>
          <a:p>
            <a:pPr lvl="0"/>
            <a:r>
              <a:rPr lang="en-GB" noProof="0"/>
              <a:t>01.</a:t>
            </a:r>
          </a:p>
        </p:txBody>
      </p:sp>
      <p:sp>
        <p:nvSpPr>
          <p:cNvPr id="23" name="Espace réservé du texte 6">
            <a:extLst>
              <a:ext uri="{FF2B5EF4-FFF2-40B4-BE49-F238E27FC236}">
                <a16:creationId xmlns:a16="http://schemas.microsoft.com/office/drawing/2014/main" id="{C7E6AF39-FD19-C642-8944-ABC892806399}"/>
              </a:ext>
            </a:extLst>
          </p:cNvPr>
          <p:cNvSpPr>
            <a:spLocks noGrp="1"/>
          </p:cNvSpPr>
          <p:nvPr>
            <p:ph type="body" sz="quarter" idx="29" hasCustomPrompt="1"/>
          </p:nvPr>
        </p:nvSpPr>
        <p:spPr>
          <a:xfrm>
            <a:off x="2171318" y="3694120"/>
            <a:ext cx="649356" cy="430272"/>
          </a:xfrm>
          <a:prstGeom prst="rect">
            <a:avLst/>
          </a:prstGeom>
        </p:spPr>
        <p:txBody>
          <a:bodyPr/>
          <a:lstStyle>
            <a:lvl1pPr marL="0" indent="0" algn="r">
              <a:buNone/>
              <a:defRPr lang="fr-FR" sz="2400" b="1" i="0" kern="1200" dirty="0">
                <a:solidFill>
                  <a:srgbClr val="D8368E"/>
                </a:solidFill>
                <a:latin typeface="Franklin Gothic Medium" panose="020B0603020102020204" pitchFamily="34" charset="0"/>
                <a:ea typeface="+mn-ea"/>
                <a:cs typeface="+mn-cs"/>
              </a:defRPr>
            </a:lvl1pPr>
          </a:lstStyle>
          <a:p>
            <a:pPr lvl="0"/>
            <a:r>
              <a:rPr lang="en-GB" noProof="0"/>
              <a:t>02.</a:t>
            </a:r>
          </a:p>
        </p:txBody>
      </p:sp>
      <p:sp>
        <p:nvSpPr>
          <p:cNvPr id="24" name="Espace réservé du texte 6">
            <a:extLst>
              <a:ext uri="{FF2B5EF4-FFF2-40B4-BE49-F238E27FC236}">
                <a16:creationId xmlns:a16="http://schemas.microsoft.com/office/drawing/2014/main" id="{3D80D72F-6736-5140-BF89-F638DCC46FD9}"/>
              </a:ext>
            </a:extLst>
          </p:cNvPr>
          <p:cNvSpPr>
            <a:spLocks noGrp="1"/>
          </p:cNvSpPr>
          <p:nvPr>
            <p:ph type="body" sz="quarter" idx="30" hasCustomPrompt="1"/>
          </p:nvPr>
        </p:nvSpPr>
        <p:spPr>
          <a:xfrm>
            <a:off x="2770538" y="2586514"/>
            <a:ext cx="2486722" cy="361818"/>
          </a:xfrm>
          <a:prstGeom prst="rect">
            <a:avLst/>
          </a:prstGeom>
        </p:spPr>
        <p:txBody>
          <a:bodyPr/>
          <a:lstStyle>
            <a:lvl1pPr marL="0" indent="0" algn="l">
              <a:buNone/>
              <a:defRPr lang="fr-FR" sz="1800" b="0" i="0" kern="1200" dirty="0">
                <a:solidFill>
                  <a:srgbClr val="485AA7"/>
                </a:solidFill>
                <a:latin typeface="Franklin Gothic Book" panose="020B0503020102020204" pitchFamily="34" charset="0"/>
                <a:ea typeface="+mn-ea"/>
                <a:cs typeface="+mn-cs"/>
              </a:defRPr>
            </a:lvl1pPr>
          </a:lstStyle>
          <a:p>
            <a:pPr lvl="0"/>
            <a:r>
              <a:rPr lang="en-GB" noProof="0"/>
              <a:t>Concept</a:t>
            </a:r>
          </a:p>
        </p:txBody>
      </p:sp>
      <p:sp>
        <p:nvSpPr>
          <p:cNvPr id="25" name="Espace réservé du texte 6">
            <a:extLst>
              <a:ext uri="{FF2B5EF4-FFF2-40B4-BE49-F238E27FC236}">
                <a16:creationId xmlns:a16="http://schemas.microsoft.com/office/drawing/2014/main" id="{2DE6BFB4-5AE5-7644-895A-1E379A0C7808}"/>
              </a:ext>
            </a:extLst>
          </p:cNvPr>
          <p:cNvSpPr>
            <a:spLocks noGrp="1"/>
          </p:cNvSpPr>
          <p:nvPr>
            <p:ph type="body" sz="quarter" idx="31" hasCustomPrompt="1"/>
          </p:nvPr>
        </p:nvSpPr>
        <p:spPr>
          <a:xfrm>
            <a:off x="2770538" y="3737429"/>
            <a:ext cx="2486722" cy="361818"/>
          </a:xfrm>
          <a:prstGeom prst="rect">
            <a:avLst/>
          </a:prstGeom>
        </p:spPr>
        <p:txBody>
          <a:bodyPr/>
          <a:lstStyle>
            <a:lvl1pPr marL="0" indent="0" algn="l">
              <a:buNone/>
              <a:defRPr lang="fr-FR" sz="1800" b="0" i="0" kern="1200" dirty="0">
                <a:solidFill>
                  <a:srgbClr val="485AA7"/>
                </a:solidFill>
                <a:latin typeface="Franklin Gothic Book" panose="020B0503020102020204" pitchFamily="34" charset="0"/>
                <a:ea typeface="+mn-ea"/>
                <a:cs typeface="+mn-cs"/>
              </a:defRPr>
            </a:lvl1pPr>
          </a:lstStyle>
          <a:p>
            <a:pPr lvl="0"/>
            <a:r>
              <a:rPr lang="en-GB" noProof="0"/>
              <a:t>Concept</a:t>
            </a:r>
          </a:p>
        </p:txBody>
      </p:sp>
      <p:sp>
        <p:nvSpPr>
          <p:cNvPr id="26" name="Espace réservé du texte 6">
            <a:extLst>
              <a:ext uri="{FF2B5EF4-FFF2-40B4-BE49-F238E27FC236}">
                <a16:creationId xmlns:a16="http://schemas.microsoft.com/office/drawing/2014/main" id="{0EB28A58-F153-EB44-8C7F-CC2B0A394D06}"/>
              </a:ext>
            </a:extLst>
          </p:cNvPr>
          <p:cNvSpPr>
            <a:spLocks noGrp="1"/>
          </p:cNvSpPr>
          <p:nvPr>
            <p:ph type="body" sz="quarter" idx="32" hasCustomPrompt="1"/>
          </p:nvPr>
        </p:nvSpPr>
        <p:spPr>
          <a:xfrm>
            <a:off x="2770538" y="4873072"/>
            <a:ext cx="2486722" cy="361818"/>
          </a:xfrm>
          <a:prstGeom prst="rect">
            <a:avLst/>
          </a:prstGeom>
        </p:spPr>
        <p:txBody>
          <a:bodyPr/>
          <a:lstStyle>
            <a:lvl1pPr marL="0" indent="0" algn="l">
              <a:buNone/>
              <a:defRPr lang="fr-FR" sz="1800" b="0" i="0" kern="1200" dirty="0">
                <a:solidFill>
                  <a:srgbClr val="485AA7"/>
                </a:solidFill>
                <a:latin typeface="Franklin Gothic Book" panose="020B0503020102020204" pitchFamily="34" charset="0"/>
                <a:ea typeface="+mn-ea"/>
                <a:cs typeface="+mn-cs"/>
              </a:defRPr>
            </a:lvl1pPr>
          </a:lstStyle>
          <a:p>
            <a:pPr lvl="0"/>
            <a:r>
              <a:rPr lang="en-GB" noProof="0"/>
              <a:t>Concept</a:t>
            </a:r>
          </a:p>
        </p:txBody>
      </p:sp>
      <p:sp>
        <p:nvSpPr>
          <p:cNvPr id="27" name="Espace réservé du texte 6">
            <a:extLst>
              <a:ext uri="{FF2B5EF4-FFF2-40B4-BE49-F238E27FC236}">
                <a16:creationId xmlns:a16="http://schemas.microsoft.com/office/drawing/2014/main" id="{3DD1AF12-E679-4B41-8D01-C103A1393305}"/>
              </a:ext>
            </a:extLst>
          </p:cNvPr>
          <p:cNvSpPr>
            <a:spLocks noGrp="1"/>
          </p:cNvSpPr>
          <p:nvPr>
            <p:ph type="body" sz="quarter" idx="33" hasCustomPrompt="1"/>
          </p:nvPr>
        </p:nvSpPr>
        <p:spPr>
          <a:xfrm>
            <a:off x="2149016" y="4832960"/>
            <a:ext cx="661025" cy="442564"/>
          </a:xfrm>
          <a:prstGeom prst="rect">
            <a:avLst/>
          </a:prstGeom>
        </p:spPr>
        <p:txBody>
          <a:bodyPr/>
          <a:lstStyle>
            <a:lvl1pPr marL="0" indent="0" algn="r">
              <a:buNone/>
              <a:defRPr lang="fr-FR" sz="2400" b="1" i="0" kern="1200" dirty="0">
                <a:solidFill>
                  <a:srgbClr val="D8368E"/>
                </a:solidFill>
                <a:latin typeface="Franklin Gothic Medium" panose="020B0603020102020204" pitchFamily="34" charset="0"/>
                <a:ea typeface="+mn-ea"/>
                <a:cs typeface="+mn-cs"/>
              </a:defRPr>
            </a:lvl1pPr>
          </a:lstStyle>
          <a:p>
            <a:pPr lvl="0"/>
            <a:r>
              <a:rPr lang="en-GB" noProof="0"/>
              <a:t>03.</a:t>
            </a:r>
          </a:p>
        </p:txBody>
      </p:sp>
      <p:sp>
        <p:nvSpPr>
          <p:cNvPr id="3" name="Titre 1">
            <a:extLst>
              <a:ext uri="{FF2B5EF4-FFF2-40B4-BE49-F238E27FC236}">
                <a16:creationId xmlns:a16="http://schemas.microsoft.com/office/drawing/2014/main" id="{31D2CE5B-E083-5D19-DAA4-6282CB322DAD}"/>
              </a:ext>
            </a:extLst>
          </p:cNvPr>
          <p:cNvSpPr>
            <a:spLocks noGrp="1"/>
          </p:cNvSpPr>
          <p:nvPr>
            <p:ph type="title" hasCustomPrompt="1"/>
          </p:nvPr>
        </p:nvSpPr>
        <p:spPr>
          <a:xfrm>
            <a:off x="461871" y="655932"/>
            <a:ext cx="9330311" cy="690562"/>
          </a:xfrm>
          <a:prstGeom prst="rect">
            <a:avLst/>
          </a:prstGeom>
        </p:spPr>
        <p:txBody>
          <a:bodyPr anchor="b"/>
          <a:lstStyle>
            <a:lvl1pPr>
              <a:defRPr sz="4500" b="0" i="0">
                <a:solidFill>
                  <a:srgbClr val="D8368E"/>
                </a:solidFill>
                <a:latin typeface="Franklin Gothic Book" panose="020B0503020102020204" pitchFamily="34" charset="0"/>
              </a:defRPr>
            </a:lvl1pPr>
          </a:lstStyle>
          <a:p>
            <a:r>
              <a:rPr lang="en-GB" noProof="0"/>
              <a:t>Main Title</a:t>
            </a:r>
          </a:p>
        </p:txBody>
      </p:sp>
      <p:grpSp>
        <p:nvGrpSpPr>
          <p:cNvPr id="5" name="Group 4">
            <a:extLst>
              <a:ext uri="{FF2B5EF4-FFF2-40B4-BE49-F238E27FC236}">
                <a16:creationId xmlns:a16="http://schemas.microsoft.com/office/drawing/2014/main" id="{896B3871-0226-9D3A-2F78-E65ADC68566E}"/>
              </a:ext>
            </a:extLst>
          </p:cNvPr>
          <p:cNvGrpSpPr/>
          <p:nvPr userDrawn="1"/>
        </p:nvGrpSpPr>
        <p:grpSpPr>
          <a:xfrm>
            <a:off x="461871" y="1302566"/>
            <a:ext cx="3141896" cy="234737"/>
            <a:chOff x="1529778" y="1902472"/>
            <a:chExt cx="1599117" cy="234737"/>
          </a:xfrm>
        </p:grpSpPr>
        <p:sp>
          <p:nvSpPr>
            <p:cNvPr id="6" name="Rectangle 5">
              <a:extLst>
                <a:ext uri="{FF2B5EF4-FFF2-40B4-BE49-F238E27FC236}">
                  <a16:creationId xmlns:a16="http://schemas.microsoft.com/office/drawing/2014/main" id="{B8C6DE46-7CB1-3123-6CBA-BFBBC91349A3}"/>
                </a:ext>
              </a:extLst>
            </p:cNvPr>
            <p:cNvSpPr/>
            <p:nvPr userDrawn="1"/>
          </p:nvSpPr>
          <p:spPr>
            <a:xfrm>
              <a:off x="1529778" y="1902472"/>
              <a:ext cx="1551447" cy="117009"/>
            </a:xfrm>
            <a:prstGeom prst="rect">
              <a:avLst/>
            </a:prstGeom>
            <a:solidFill>
              <a:srgbClr val="56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 name="Rectangle 6">
              <a:extLst>
                <a:ext uri="{FF2B5EF4-FFF2-40B4-BE49-F238E27FC236}">
                  <a16:creationId xmlns:a16="http://schemas.microsoft.com/office/drawing/2014/main" id="{BA835625-31D2-13F3-5F0B-106071B96106}"/>
                </a:ext>
              </a:extLst>
            </p:cNvPr>
            <p:cNvSpPr/>
            <p:nvPr userDrawn="1"/>
          </p:nvSpPr>
          <p:spPr>
            <a:xfrm>
              <a:off x="1682178" y="2020200"/>
              <a:ext cx="1446717" cy="117009"/>
            </a:xfrm>
            <a:prstGeom prst="rect">
              <a:avLst/>
            </a:prstGeom>
            <a:solidFill>
              <a:srgbClr val="E6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13" name="Group 12">
            <a:extLst>
              <a:ext uri="{FF2B5EF4-FFF2-40B4-BE49-F238E27FC236}">
                <a16:creationId xmlns:a16="http://schemas.microsoft.com/office/drawing/2014/main" id="{F0031D8D-92B0-32F9-090F-79D14A95A93F}"/>
              </a:ext>
            </a:extLst>
          </p:cNvPr>
          <p:cNvGrpSpPr/>
          <p:nvPr userDrawn="1"/>
        </p:nvGrpSpPr>
        <p:grpSpPr>
          <a:xfrm>
            <a:off x="1493074" y="3780795"/>
            <a:ext cx="541613" cy="281982"/>
            <a:chOff x="3432971" y="1227145"/>
            <a:chExt cx="260741" cy="138676"/>
          </a:xfrm>
        </p:grpSpPr>
        <p:sp>
          <p:nvSpPr>
            <p:cNvPr id="14" name="Rectangle 13">
              <a:extLst>
                <a:ext uri="{FF2B5EF4-FFF2-40B4-BE49-F238E27FC236}">
                  <a16:creationId xmlns:a16="http://schemas.microsoft.com/office/drawing/2014/main" id="{8547EC13-9639-AA76-F3CE-63B44A9C14C7}"/>
                </a:ext>
              </a:extLst>
            </p:cNvPr>
            <p:cNvSpPr/>
            <p:nvPr userDrawn="1"/>
          </p:nvSpPr>
          <p:spPr>
            <a:xfrm>
              <a:off x="3432971" y="1227145"/>
              <a:ext cx="216682" cy="69338"/>
            </a:xfrm>
            <a:prstGeom prst="rect">
              <a:avLst/>
            </a:prstGeom>
            <a:solidFill>
              <a:srgbClr val="56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9" name="Rectangle 18">
              <a:extLst>
                <a:ext uri="{FF2B5EF4-FFF2-40B4-BE49-F238E27FC236}">
                  <a16:creationId xmlns:a16="http://schemas.microsoft.com/office/drawing/2014/main" id="{86153E52-CC00-9960-DA49-60911311389A}"/>
                </a:ext>
              </a:extLst>
            </p:cNvPr>
            <p:cNvSpPr/>
            <p:nvPr userDrawn="1"/>
          </p:nvSpPr>
          <p:spPr>
            <a:xfrm>
              <a:off x="3477030" y="1296483"/>
              <a:ext cx="216682" cy="69338"/>
            </a:xfrm>
            <a:prstGeom prst="rect">
              <a:avLst/>
            </a:prstGeom>
            <a:solidFill>
              <a:srgbClr val="E6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20" name="Group 19">
            <a:extLst>
              <a:ext uri="{FF2B5EF4-FFF2-40B4-BE49-F238E27FC236}">
                <a16:creationId xmlns:a16="http://schemas.microsoft.com/office/drawing/2014/main" id="{1ED7A348-4D8F-49F6-C584-D54C2D6FFA62}"/>
              </a:ext>
            </a:extLst>
          </p:cNvPr>
          <p:cNvGrpSpPr/>
          <p:nvPr userDrawn="1"/>
        </p:nvGrpSpPr>
        <p:grpSpPr>
          <a:xfrm>
            <a:off x="1493318" y="4918525"/>
            <a:ext cx="541369" cy="279667"/>
            <a:chOff x="3585371" y="1379545"/>
            <a:chExt cx="260741" cy="138676"/>
          </a:xfrm>
        </p:grpSpPr>
        <p:sp>
          <p:nvSpPr>
            <p:cNvPr id="28" name="Rectangle 27">
              <a:extLst>
                <a:ext uri="{FF2B5EF4-FFF2-40B4-BE49-F238E27FC236}">
                  <a16:creationId xmlns:a16="http://schemas.microsoft.com/office/drawing/2014/main" id="{0EC9795B-78C0-4DCD-BC68-226E074D29AC}"/>
                </a:ext>
              </a:extLst>
            </p:cNvPr>
            <p:cNvSpPr/>
            <p:nvPr userDrawn="1"/>
          </p:nvSpPr>
          <p:spPr>
            <a:xfrm>
              <a:off x="3585371" y="1379545"/>
              <a:ext cx="216682" cy="69338"/>
            </a:xfrm>
            <a:prstGeom prst="rect">
              <a:avLst/>
            </a:prstGeom>
            <a:solidFill>
              <a:srgbClr val="E4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0" name="Rectangle 29">
              <a:extLst>
                <a:ext uri="{FF2B5EF4-FFF2-40B4-BE49-F238E27FC236}">
                  <a16:creationId xmlns:a16="http://schemas.microsoft.com/office/drawing/2014/main" id="{E7BEB7FA-30CF-98B2-A485-546096340ECD}"/>
                </a:ext>
              </a:extLst>
            </p:cNvPr>
            <p:cNvSpPr/>
            <p:nvPr userDrawn="1"/>
          </p:nvSpPr>
          <p:spPr>
            <a:xfrm>
              <a:off x="3629430" y="1448883"/>
              <a:ext cx="216682" cy="69338"/>
            </a:xfrm>
            <a:prstGeom prst="rect">
              <a:avLst/>
            </a:prstGeom>
            <a:solidFill>
              <a:srgbClr val="48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32" name="Group 31">
            <a:extLst>
              <a:ext uri="{FF2B5EF4-FFF2-40B4-BE49-F238E27FC236}">
                <a16:creationId xmlns:a16="http://schemas.microsoft.com/office/drawing/2014/main" id="{E683CADF-B965-433B-03C1-86F61CEA6703}"/>
              </a:ext>
            </a:extLst>
          </p:cNvPr>
          <p:cNvGrpSpPr/>
          <p:nvPr userDrawn="1"/>
        </p:nvGrpSpPr>
        <p:grpSpPr>
          <a:xfrm>
            <a:off x="6472613" y="2570931"/>
            <a:ext cx="261878" cy="417504"/>
            <a:chOff x="2527240" y="1872860"/>
            <a:chExt cx="139401" cy="286020"/>
          </a:xfrm>
        </p:grpSpPr>
        <p:sp>
          <p:nvSpPr>
            <p:cNvPr id="34" name="Rectangle 33">
              <a:extLst>
                <a:ext uri="{FF2B5EF4-FFF2-40B4-BE49-F238E27FC236}">
                  <a16:creationId xmlns:a16="http://schemas.microsoft.com/office/drawing/2014/main" id="{1EACBD41-7344-1871-5249-BCF588E988F9}"/>
                </a:ext>
              </a:extLst>
            </p:cNvPr>
            <p:cNvSpPr/>
            <p:nvPr userDrawn="1"/>
          </p:nvSpPr>
          <p:spPr>
            <a:xfrm rot="16200000">
              <a:off x="2453568" y="1946532"/>
              <a:ext cx="216682" cy="69338"/>
            </a:xfrm>
            <a:prstGeom prst="rect">
              <a:avLst/>
            </a:prstGeom>
            <a:solidFill>
              <a:srgbClr val="E4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5" name="Rectangle 34">
              <a:extLst>
                <a:ext uri="{FF2B5EF4-FFF2-40B4-BE49-F238E27FC236}">
                  <a16:creationId xmlns:a16="http://schemas.microsoft.com/office/drawing/2014/main" id="{E3AC8D90-B912-BFE5-8260-02B38305ACD9}"/>
                </a:ext>
              </a:extLst>
            </p:cNvPr>
            <p:cNvSpPr/>
            <p:nvPr userDrawn="1"/>
          </p:nvSpPr>
          <p:spPr>
            <a:xfrm rot="16200000">
              <a:off x="2523631" y="2015870"/>
              <a:ext cx="216682" cy="69338"/>
            </a:xfrm>
            <a:prstGeom prst="rect">
              <a:avLst/>
            </a:prstGeom>
            <a:solidFill>
              <a:srgbClr val="56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36" name="Group 35">
            <a:extLst>
              <a:ext uri="{FF2B5EF4-FFF2-40B4-BE49-F238E27FC236}">
                <a16:creationId xmlns:a16="http://schemas.microsoft.com/office/drawing/2014/main" id="{E07B9DBD-A01A-712F-3F0C-84F099D55485}"/>
              </a:ext>
            </a:extLst>
          </p:cNvPr>
          <p:cNvGrpSpPr/>
          <p:nvPr userDrawn="1"/>
        </p:nvGrpSpPr>
        <p:grpSpPr>
          <a:xfrm>
            <a:off x="6496681" y="3701029"/>
            <a:ext cx="237810" cy="430272"/>
            <a:chOff x="2679640" y="2025260"/>
            <a:chExt cx="135067" cy="286020"/>
          </a:xfrm>
        </p:grpSpPr>
        <p:sp>
          <p:nvSpPr>
            <p:cNvPr id="37" name="Rectangle 36">
              <a:extLst>
                <a:ext uri="{FF2B5EF4-FFF2-40B4-BE49-F238E27FC236}">
                  <a16:creationId xmlns:a16="http://schemas.microsoft.com/office/drawing/2014/main" id="{662E1397-BCD0-BAF2-A085-B50713518423}"/>
                </a:ext>
              </a:extLst>
            </p:cNvPr>
            <p:cNvSpPr/>
            <p:nvPr userDrawn="1"/>
          </p:nvSpPr>
          <p:spPr>
            <a:xfrm rot="16200000">
              <a:off x="2605968" y="2098932"/>
              <a:ext cx="216682" cy="69338"/>
            </a:xfrm>
            <a:prstGeom prst="rect">
              <a:avLst/>
            </a:prstGeom>
            <a:solidFill>
              <a:srgbClr val="48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8" name="Rectangle 37">
              <a:extLst>
                <a:ext uri="{FF2B5EF4-FFF2-40B4-BE49-F238E27FC236}">
                  <a16:creationId xmlns:a16="http://schemas.microsoft.com/office/drawing/2014/main" id="{377BBE97-C37B-4FB0-6212-49B8AC309331}"/>
                </a:ext>
              </a:extLst>
            </p:cNvPr>
            <p:cNvSpPr/>
            <p:nvPr userDrawn="1"/>
          </p:nvSpPr>
          <p:spPr>
            <a:xfrm rot="16200000">
              <a:off x="2671697" y="2168270"/>
              <a:ext cx="216682" cy="69338"/>
            </a:xfrm>
            <a:prstGeom prst="rect">
              <a:avLst/>
            </a:prstGeom>
            <a:solidFill>
              <a:srgbClr val="E6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39" name="Group 38">
            <a:extLst>
              <a:ext uri="{FF2B5EF4-FFF2-40B4-BE49-F238E27FC236}">
                <a16:creationId xmlns:a16="http://schemas.microsoft.com/office/drawing/2014/main" id="{F7BC5D30-FB03-E36F-2C35-044E0FCCE5BE}"/>
              </a:ext>
            </a:extLst>
          </p:cNvPr>
          <p:cNvGrpSpPr/>
          <p:nvPr userDrawn="1"/>
        </p:nvGrpSpPr>
        <p:grpSpPr>
          <a:xfrm>
            <a:off x="6514795" y="4830776"/>
            <a:ext cx="219696" cy="444748"/>
            <a:chOff x="3382416" y="2177660"/>
            <a:chExt cx="135067" cy="286020"/>
          </a:xfrm>
        </p:grpSpPr>
        <p:sp>
          <p:nvSpPr>
            <p:cNvPr id="40" name="Rectangle 39">
              <a:extLst>
                <a:ext uri="{FF2B5EF4-FFF2-40B4-BE49-F238E27FC236}">
                  <a16:creationId xmlns:a16="http://schemas.microsoft.com/office/drawing/2014/main" id="{1E041C7B-1F62-B586-F78E-88F9AA76B89D}"/>
                </a:ext>
              </a:extLst>
            </p:cNvPr>
            <p:cNvSpPr/>
            <p:nvPr userDrawn="1"/>
          </p:nvSpPr>
          <p:spPr>
            <a:xfrm rot="16200000">
              <a:off x="3308744" y="2251332"/>
              <a:ext cx="216682" cy="69338"/>
            </a:xfrm>
            <a:prstGeom prst="rect">
              <a:avLst/>
            </a:prstGeom>
            <a:solidFill>
              <a:srgbClr val="E6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1" name="Rectangle 40">
              <a:extLst>
                <a:ext uri="{FF2B5EF4-FFF2-40B4-BE49-F238E27FC236}">
                  <a16:creationId xmlns:a16="http://schemas.microsoft.com/office/drawing/2014/main" id="{309B0E2E-7951-2A01-7805-20F4459E887A}"/>
                </a:ext>
              </a:extLst>
            </p:cNvPr>
            <p:cNvSpPr/>
            <p:nvPr userDrawn="1"/>
          </p:nvSpPr>
          <p:spPr>
            <a:xfrm rot="16200000">
              <a:off x="3374473" y="2320670"/>
              <a:ext cx="216682" cy="69338"/>
            </a:xfrm>
            <a:prstGeom prst="rect">
              <a:avLst/>
            </a:prstGeom>
            <a:solidFill>
              <a:srgbClr val="D83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42" name="Group 41">
            <a:extLst>
              <a:ext uri="{FF2B5EF4-FFF2-40B4-BE49-F238E27FC236}">
                <a16:creationId xmlns:a16="http://schemas.microsoft.com/office/drawing/2014/main" id="{7AFE9A13-68F2-D443-7817-7D2CF2509024}"/>
              </a:ext>
            </a:extLst>
          </p:cNvPr>
          <p:cNvGrpSpPr/>
          <p:nvPr userDrawn="1"/>
        </p:nvGrpSpPr>
        <p:grpSpPr>
          <a:xfrm>
            <a:off x="1499757" y="2635157"/>
            <a:ext cx="530596" cy="292197"/>
            <a:chOff x="2301168" y="1074745"/>
            <a:chExt cx="260741" cy="138676"/>
          </a:xfrm>
        </p:grpSpPr>
        <p:sp>
          <p:nvSpPr>
            <p:cNvPr id="43" name="Rectangle 42">
              <a:extLst>
                <a:ext uri="{FF2B5EF4-FFF2-40B4-BE49-F238E27FC236}">
                  <a16:creationId xmlns:a16="http://schemas.microsoft.com/office/drawing/2014/main" id="{E18F98B2-6DF2-86A8-A51F-F33500515A4D}"/>
                </a:ext>
              </a:extLst>
            </p:cNvPr>
            <p:cNvSpPr/>
            <p:nvPr userDrawn="1"/>
          </p:nvSpPr>
          <p:spPr>
            <a:xfrm>
              <a:off x="2301168" y="1074745"/>
              <a:ext cx="216682" cy="69338"/>
            </a:xfrm>
            <a:prstGeom prst="rect">
              <a:avLst/>
            </a:prstGeom>
            <a:solidFill>
              <a:srgbClr val="D83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4" name="Rectangle 43">
              <a:extLst>
                <a:ext uri="{FF2B5EF4-FFF2-40B4-BE49-F238E27FC236}">
                  <a16:creationId xmlns:a16="http://schemas.microsoft.com/office/drawing/2014/main" id="{080DD3B4-F24E-40E7-4BD8-35FA66D6AC54}"/>
                </a:ext>
              </a:extLst>
            </p:cNvPr>
            <p:cNvSpPr/>
            <p:nvPr userDrawn="1"/>
          </p:nvSpPr>
          <p:spPr>
            <a:xfrm>
              <a:off x="2345227" y="1144083"/>
              <a:ext cx="216682" cy="69338"/>
            </a:xfrm>
            <a:prstGeom prst="rect">
              <a:avLst/>
            </a:prstGeom>
            <a:solidFill>
              <a:srgbClr val="48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Tree>
    <p:extLst>
      <p:ext uri="{BB962C8B-B14F-4D97-AF65-F5344CB8AC3E}">
        <p14:creationId xmlns:p14="http://schemas.microsoft.com/office/powerpoint/2010/main" val="700548314"/>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tailed Concept">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BB554D0-6F16-2540-93AE-CFDEFB128287}"/>
              </a:ext>
            </a:extLst>
          </p:cNvPr>
          <p:cNvSpPr>
            <a:spLocks noGrp="1"/>
          </p:cNvSpPr>
          <p:nvPr>
            <p:ph type="body" idx="1" hasCustomPrompt="1"/>
          </p:nvPr>
        </p:nvSpPr>
        <p:spPr>
          <a:xfrm>
            <a:off x="479461" y="3508755"/>
            <a:ext cx="3330539" cy="234224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Body Text</a:t>
            </a:r>
          </a:p>
        </p:txBody>
      </p:sp>
      <p:sp>
        <p:nvSpPr>
          <p:cNvPr id="5" name="Espace réservé du texte 6">
            <a:extLst>
              <a:ext uri="{FF2B5EF4-FFF2-40B4-BE49-F238E27FC236}">
                <a16:creationId xmlns:a16="http://schemas.microsoft.com/office/drawing/2014/main" id="{548433C8-B9B2-BC40-BA14-27047764DBCF}"/>
              </a:ext>
            </a:extLst>
          </p:cNvPr>
          <p:cNvSpPr>
            <a:spLocks noGrp="1"/>
          </p:cNvSpPr>
          <p:nvPr>
            <p:ph type="body" sz="quarter" idx="13" hasCustomPrompt="1"/>
          </p:nvPr>
        </p:nvSpPr>
        <p:spPr>
          <a:xfrm>
            <a:off x="473113" y="2739167"/>
            <a:ext cx="3369682" cy="489176"/>
          </a:xfrm>
          <a:prstGeom prst="rect">
            <a:avLst/>
          </a:prstGeom>
        </p:spPr>
        <p:txBody>
          <a:bodyPr/>
          <a:lstStyle>
            <a:lvl1pPr marL="0" indent="0">
              <a:buNone/>
              <a:defRPr lang="fr-FR" sz="2000" b="0" i="0" kern="1200" dirty="0">
                <a:solidFill>
                  <a:srgbClr val="485AA7"/>
                </a:solidFill>
                <a:latin typeface="Franklin Gothic Book" panose="020B0503020102020204" pitchFamily="34" charset="0"/>
                <a:ea typeface="+mn-ea"/>
                <a:cs typeface="+mn-cs"/>
              </a:defRPr>
            </a:lvl1pPr>
          </a:lstStyle>
          <a:p>
            <a:pPr lvl="0"/>
            <a:r>
              <a:rPr lang="en-GB" noProof="0"/>
              <a:t>Heading</a:t>
            </a:r>
          </a:p>
        </p:txBody>
      </p:sp>
      <p:sp>
        <p:nvSpPr>
          <p:cNvPr id="14" name="Espace réservé du texte 6">
            <a:extLst>
              <a:ext uri="{FF2B5EF4-FFF2-40B4-BE49-F238E27FC236}">
                <a16:creationId xmlns:a16="http://schemas.microsoft.com/office/drawing/2014/main" id="{232076F8-44A9-B74C-B963-52824528C18B}"/>
              </a:ext>
            </a:extLst>
          </p:cNvPr>
          <p:cNvSpPr>
            <a:spLocks noGrp="1"/>
          </p:cNvSpPr>
          <p:nvPr>
            <p:ph type="body" sz="quarter" idx="16" hasCustomPrompt="1"/>
          </p:nvPr>
        </p:nvSpPr>
        <p:spPr>
          <a:xfrm>
            <a:off x="4367436" y="2739167"/>
            <a:ext cx="3352878" cy="489176"/>
          </a:xfrm>
          <a:prstGeom prst="rect">
            <a:avLst/>
          </a:prstGeom>
        </p:spPr>
        <p:txBody>
          <a:bodyPr/>
          <a:lstStyle>
            <a:lvl1pPr marL="0" indent="0">
              <a:buNone/>
              <a:defRPr lang="fr-FR" sz="2000" b="0" i="0" kern="1200" dirty="0">
                <a:solidFill>
                  <a:srgbClr val="485AA7"/>
                </a:solidFill>
                <a:latin typeface="Franklin Gothic Book" panose="020B0503020102020204" pitchFamily="34" charset="0"/>
                <a:ea typeface="+mn-ea"/>
                <a:cs typeface="+mn-cs"/>
              </a:defRPr>
            </a:lvl1pPr>
          </a:lstStyle>
          <a:p>
            <a:pPr lvl="0"/>
            <a:r>
              <a:rPr lang="en-GB" noProof="0"/>
              <a:t>Heading</a:t>
            </a:r>
          </a:p>
        </p:txBody>
      </p:sp>
      <p:sp>
        <p:nvSpPr>
          <p:cNvPr id="15" name="Espace réservé du texte 6">
            <a:extLst>
              <a:ext uri="{FF2B5EF4-FFF2-40B4-BE49-F238E27FC236}">
                <a16:creationId xmlns:a16="http://schemas.microsoft.com/office/drawing/2014/main" id="{89A9AE20-35E7-F14C-9C3D-7414A6870E11}"/>
              </a:ext>
            </a:extLst>
          </p:cNvPr>
          <p:cNvSpPr>
            <a:spLocks noGrp="1"/>
          </p:cNvSpPr>
          <p:nvPr>
            <p:ph type="body" sz="quarter" idx="17" hasCustomPrompt="1"/>
          </p:nvPr>
        </p:nvSpPr>
        <p:spPr>
          <a:xfrm>
            <a:off x="8255496" y="2739167"/>
            <a:ext cx="3319188" cy="489176"/>
          </a:xfrm>
          <a:prstGeom prst="rect">
            <a:avLst/>
          </a:prstGeom>
        </p:spPr>
        <p:txBody>
          <a:bodyPr/>
          <a:lstStyle>
            <a:lvl1pPr marL="0" indent="0">
              <a:buNone/>
              <a:defRPr lang="fr-FR" sz="2000" b="0" i="0" kern="1200" dirty="0">
                <a:solidFill>
                  <a:srgbClr val="485AA7"/>
                </a:solidFill>
                <a:latin typeface="Franklin Gothic Book" panose="020B0503020102020204" pitchFamily="34" charset="0"/>
                <a:ea typeface="+mn-ea"/>
                <a:cs typeface="+mn-cs"/>
              </a:defRPr>
            </a:lvl1pPr>
          </a:lstStyle>
          <a:p>
            <a:pPr lvl="0"/>
            <a:r>
              <a:rPr lang="en-GB" noProof="0"/>
              <a:t>Heading</a:t>
            </a:r>
          </a:p>
        </p:txBody>
      </p:sp>
      <p:sp>
        <p:nvSpPr>
          <p:cNvPr id="18" name="Espace réservé du texte 2">
            <a:extLst>
              <a:ext uri="{FF2B5EF4-FFF2-40B4-BE49-F238E27FC236}">
                <a16:creationId xmlns:a16="http://schemas.microsoft.com/office/drawing/2014/main" id="{04D6E9F2-4058-8346-A7D2-469104102499}"/>
              </a:ext>
            </a:extLst>
          </p:cNvPr>
          <p:cNvSpPr>
            <a:spLocks noGrp="1"/>
          </p:cNvSpPr>
          <p:nvPr>
            <p:ph type="body" idx="18" hasCustomPrompt="1"/>
          </p:nvPr>
        </p:nvSpPr>
        <p:spPr>
          <a:xfrm>
            <a:off x="4367808" y="3508755"/>
            <a:ext cx="3330539" cy="234224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Body Text</a:t>
            </a:r>
          </a:p>
        </p:txBody>
      </p:sp>
      <p:sp>
        <p:nvSpPr>
          <p:cNvPr id="19" name="Espace réservé du texte 2">
            <a:extLst>
              <a:ext uri="{FF2B5EF4-FFF2-40B4-BE49-F238E27FC236}">
                <a16:creationId xmlns:a16="http://schemas.microsoft.com/office/drawing/2014/main" id="{84D7C933-EB7F-0041-8E20-A0C67F5049BA}"/>
              </a:ext>
            </a:extLst>
          </p:cNvPr>
          <p:cNvSpPr>
            <a:spLocks noGrp="1"/>
          </p:cNvSpPr>
          <p:nvPr>
            <p:ph type="body" idx="19" hasCustomPrompt="1"/>
          </p:nvPr>
        </p:nvSpPr>
        <p:spPr>
          <a:xfrm>
            <a:off x="8256240" y="3508755"/>
            <a:ext cx="3330539" cy="234224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Body Text</a:t>
            </a:r>
          </a:p>
        </p:txBody>
      </p:sp>
      <p:sp>
        <p:nvSpPr>
          <p:cNvPr id="4" name="Titre 1">
            <a:extLst>
              <a:ext uri="{FF2B5EF4-FFF2-40B4-BE49-F238E27FC236}">
                <a16:creationId xmlns:a16="http://schemas.microsoft.com/office/drawing/2014/main" id="{655966B8-E5E0-5425-1FD3-2788AF3C48E5}"/>
              </a:ext>
            </a:extLst>
          </p:cNvPr>
          <p:cNvSpPr>
            <a:spLocks noGrp="1"/>
          </p:cNvSpPr>
          <p:nvPr>
            <p:ph type="title" hasCustomPrompt="1"/>
          </p:nvPr>
        </p:nvSpPr>
        <p:spPr>
          <a:xfrm>
            <a:off x="461871" y="655932"/>
            <a:ext cx="9330311" cy="690562"/>
          </a:xfrm>
          <a:prstGeom prst="rect">
            <a:avLst/>
          </a:prstGeom>
        </p:spPr>
        <p:txBody>
          <a:bodyPr anchor="b"/>
          <a:lstStyle>
            <a:lvl1pPr>
              <a:defRPr sz="4500" b="0" i="0">
                <a:solidFill>
                  <a:srgbClr val="D8368E"/>
                </a:solidFill>
                <a:latin typeface="Franklin Gothic Book" panose="020B0503020102020204" pitchFamily="34" charset="0"/>
              </a:defRPr>
            </a:lvl1pPr>
          </a:lstStyle>
          <a:p>
            <a:r>
              <a:rPr lang="en-GB" noProof="0"/>
              <a:t>Main Title</a:t>
            </a:r>
          </a:p>
        </p:txBody>
      </p:sp>
      <p:grpSp>
        <p:nvGrpSpPr>
          <p:cNvPr id="9" name="Group 8">
            <a:extLst>
              <a:ext uri="{FF2B5EF4-FFF2-40B4-BE49-F238E27FC236}">
                <a16:creationId xmlns:a16="http://schemas.microsoft.com/office/drawing/2014/main" id="{EBB70F2B-C5D2-2E9E-9448-CEF90BD60839}"/>
              </a:ext>
            </a:extLst>
          </p:cNvPr>
          <p:cNvGrpSpPr/>
          <p:nvPr userDrawn="1"/>
        </p:nvGrpSpPr>
        <p:grpSpPr>
          <a:xfrm>
            <a:off x="461871" y="1302566"/>
            <a:ext cx="3141896" cy="234737"/>
            <a:chOff x="1529778" y="1902472"/>
            <a:chExt cx="1599117" cy="234737"/>
          </a:xfrm>
        </p:grpSpPr>
        <p:sp>
          <p:nvSpPr>
            <p:cNvPr id="10" name="Rectangle 9">
              <a:extLst>
                <a:ext uri="{FF2B5EF4-FFF2-40B4-BE49-F238E27FC236}">
                  <a16:creationId xmlns:a16="http://schemas.microsoft.com/office/drawing/2014/main" id="{02D350B0-148A-E81D-4E0A-C4D39C472956}"/>
                </a:ext>
              </a:extLst>
            </p:cNvPr>
            <p:cNvSpPr/>
            <p:nvPr userDrawn="1"/>
          </p:nvSpPr>
          <p:spPr>
            <a:xfrm>
              <a:off x="1529778" y="1902472"/>
              <a:ext cx="1551447" cy="117009"/>
            </a:xfrm>
            <a:prstGeom prst="rect">
              <a:avLst/>
            </a:prstGeom>
            <a:solidFill>
              <a:srgbClr val="56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Rectangle 10">
              <a:extLst>
                <a:ext uri="{FF2B5EF4-FFF2-40B4-BE49-F238E27FC236}">
                  <a16:creationId xmlns:a16="http://schemas.microsoft.com/office/drawing/2014/main" id="{CE662732-F0DB-2AE6-AE91-FB7B28065AEF}"/>
                </a:ext>
              </a:extLst>
            </p:cNvPr>
            <p:cNvSpPr/>
            <p:nvPr userDrawn="1"/>
          </p:nvSpPr>
          <p:spPr>
            <a:xfrm>
              <a:off x="1682178" y="2020200"/>
              <a:ext cx="1446717" cy="117009"/>
            </a:xfrm>
            <a:prstGeom prst="rect">
              <a:avLst/>
            </a:prstGeom>
            <a:solidFill>
              <a:srgbClr val="E6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12" name="Rectangle 11">
            <a:extLst>
              <a:ext uri="{FF2B5EF4-FFF2-40B4-BE49-F238E27FC236}">
                <a16:creationId xmlns:a16="http://schemas.microsoft.com/office/drawing/2014/main" id="{87CDCA05-EB19-1287-3903-4BF380C5A6D0}"/>
              </a:ext>
            </a:extLst>
          </p:cNvPr>
          <p:cNvSpPr/>
          <p:nvPr userDrawn="1"/>
        </p:nvSpPr>
        <p:spPr>
          <a:xfrm rot="16200000">
            <a:off x="216933" y="2867096"/>
            <a:ext cx="372867" cy="117009"/>
          </a:xfrm>
          <a:prstGeom prst="rect">
            <a:avLst/>
          </a:prstGeom>
          <a:solidFill>
            <a:srgbClr val="48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Rectangle 12">
            <a:extLst>
              <a:ext uri="{FF2B5EF4-FFF2-40B4-BE49-F238E27FC236}">
                <a16:creationId xmlns:a16="http://schemas.microsoft.com/office/drawing/2014/main" id="{424CFF60-4B33-E9D5-8123-A3116E7C1007}"/>
              </a:ext>
            </a:extLst>
          </p:cNvPr>
          <p:cNvSpPr/>
          <p:nvPr userDrawn="1"/>
        </p:nvSpPr>
        <p:spPr>
          <a:xfrm rot="16200000">
            <a:off x="4122870" y="2872220"/>
            <a:ext cx="372867" cy="117009"/>
          </a:xfrm>
          <a:prstGeom prst="rect">
            <a:avLst/>
          </a:prstGeom>
          <a:solidFill>
            <a:srgbClr val="48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6" name="Rectangle 15">
            <a:extLst>
              <a:ext uri="{FF2B5EF4-FFF2-40B4-BE49-F238E27FC236}">
                <a16:creationId xmlns:a16="http://schemas.microsoft.com/office/drawing/2014/main" id="{F7D54F09-65F1-D761-BE50-854CED5C8803}"/>
              </a:ext>
            </a:extLst>
          </p:cNvPr>
          <p:cNvSpPr/>
          <p:nvPr userDrawn="1"/>
        </p:nvSpPr>
        <p:spPr>
          <a:xfrm rot="16200000">
            <a:off x="8004798" y="2872221"/>
            <a:ext cx="372867" cy="117009"/>
          </a:xfrm>
          <a:prstGeom prst="rect">
            <a:avLst/>
          </a:prstGeom>
          <a:solidFill>
            <a:srgbClr val="48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2" name="Picture 1">
            <a:extLst>
              <a:ext uri="{FF2B5EF4-FFF2-40B4-BE49-F238E27FC236}">
                <a16:creationId xmlns:a16="http://schemas.microsoft.com/office/drawing/2014/main" id="{9292FCF7-8955-C7FE-811F-21FBB1AC9140}"/>
              </a:ext>
            </a:extLst>
          </p:cNvPr>
          <p:cNvPicPr>
            <a:picLocks noChangeAspect="1"/>
          </p:cNvPicPr>
          <p:nvPr userDrawn="1"/>
        </p:nvPicPr>
        <p:blipFill>
          <a:blip r:embed="rId2"/>
          <a:stretch>
            <a:fillRect/>
          </a:stretch>
        </p:blipFill>
        <p:spPr>
          <a:xfrm>
            <a:off x="498277" y="2146249"/>
            <a:ext cx="526050" cy="281375"/>
          </a:xfrm>
          <a:prstGeom prst="rect">
            <a:avLst/>
          </a:prstGeom>
        </p:spPr>
      </p:pic>
      <p:grpSp>
        <p:nvGrpSpPr>
          <p:cNvPr id="17" name="Group 16">
            <a:extLst>
              <a:ext uri="{FF2B5EF4-FFF2-40B4-BE49-F238E27FC236}">
                <a16:creationId xmlns:a16="http://schemas.microsoft.com/office/drawing/2014/main" id="{B7C45025-97AC-080B-1C16-9CC2E7D3BAC2}"/>
              </a:ext>
            </a:extLst>
          </p:cNvPr>
          <p:cNvGrpSpPr/>
          <p:nvPr userDrawn="1"/>
        </p:nvGrpSpPr>
        <p:grpSpPr>
          <a:xfrm>
            <a:off x="4367808" y="2145642"/>
            <a:ext cx="541613" cy="281982"/>
            <a:chOff x="3432971" y="1227145"/>
            <a:chExt cx="260741" cy="138676"/>
          </a:xfrm>
        </p:grpSpPr>
        <p:sp>
          <p:nvSpPr>
            <p:cNvPr id="20" name="Rectangle 19">
              <a:extLst>
                <a:ext uri="{FF2B5EF4-FFF2-40B4-BE49-F238E27FC236}">
                  <a16:creationId xmlns:a16="http://schemas.microsoft.com/office/drawing/2014/main" id="{961DB03B-A6D3-EB84-85F9-FF5777FBA5A0}"/>
                </a:ext>
              </a:extLst>
            </p:cNvPr>
            <p:cNvSpPr/>
            <p:nvPr userDrawn="1"/>
          </p:nvSpPr>
          <p:spPr>
            <a:xfrm>
              <a:off x="3432971" y="1227145"/>
              <a:ext cx="216682" cy="69338"/>
            </a:xfrm>
            <a:prstGeom prst="rect">
              <a:avLst/>
            </a:prstGeom>
            <a:solidFill>
              <a:srgbClr val="56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1" name="Rectangle 20">
              <a:extLst>
                <a:ext uri="{FF2B5EF4-FFF2-40B4-BE49-F238E27FC236}">
                  <a16:creationId xmlns:a16="http://schemas.microsoft.com/office/drawing/2014/main" id="{78506538-E6BB-D855-A513-BD8E7693DFD9}"/>
                </a:ext>
              </a:extLst>
            </p:cNvPr>
            <p:cNvSpPr/>
            <p:nvPr userDrawn="1"/>
          </p:nvSpPr>
          <p:spPr>
            <a:xfrm>
              <a:off x="3477030" y="1296483"/>
              <a:ext cx="216682" cy="69338"/>
            </a:xfrm>
            <a:prstGeom prst="rect">
              <a:avLst/>
            </a:prstGeom>
            <a:solidFill>
              <a:srgbClr val="E6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22" name="Group 21">
            <a:extLst>
              <a:ext uri="{FF2B5EF4-FFF2-40B4-BE49-F238E27FC236}">
                <a16:creationId xmlns:a16="http://schemas.microsoft.com/office/drawing/2014/main" id="{433C4B86-6081-25C7-FF14-7CE3E9893E4F}"/>
              </a:ext>
            </a:extLst>
          </p:cNvPr>
          <p:cNvGrpSpPr/>
          <p:nvPr userDrawn="1"/>
        </p:nvGrpSpPr>
        <p:grpSpPr>
          <a:xfrm>
            <a:off x="8249736" y="2147957"/>
            <a:ext cx="541369" cy="279667"/>
            <a:chOff x="3585371" y="1379545"/>
            <a:chExt cx="260741" cy="138676"/>
          </a:xfrm>
        </p:grpSpPr>
        <p:sp>
          <p:nvSpPr>
            <p:cNvPr id="23" name="Rectangle 22">
              <a:extLst>
                <a:ext uri="{FF2B5EF4-FFF2-40B4-BE49-F238E27FC236}">
                  <a16:creationId xmlns:a16="http://schemas.microsoft.com/office/drawing/2014/main" id="{0E1185DE-B902-B27F-2846-6B23523EF10D}"/>
                </a:ext>
              </a:extLst>
            </p:cNvPr>
            <p:cNvSpPr/>
            <p:nvPr userDrawn="1"/>
          </p:nvSpPr>
          <p:spPr>
            <a:xfrm>
              <a:off x="3585371" y="1379545"/>
              <a:ext cx="216682" cy="69338"/>
            </a:xfrm>
            <a:prstGeom prst="rect">
              <a:avLst/>
            </a:prstGeom>
            <a:solidFill>
              <a:srgbClr val="E4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4" name="Rectangle 23">
              <a:extLst>
                <a:ext uri="{FF2B5EF4-FFF2-40B4-BE49-F238E27FC236}">
                  <a16:creationId xmlns:a16="http://schemas.microsoft.com/office/drawing/2014/main" id="{6FC10A78-BF23-BC6F-C728-1C686255FFD0}"/>
                </a:ext>
              </a:extLst>
            </p:cNvPr>
            <p:cNvSpPr/>
            <p:nvPr userDrawn="1"/>
          </p:nvSpPr>
          <p:spPr>
            <a:xfrm>
              <a:off x="3629430" y="1448883"/>
              <a:ext cx="216682" cy="69338"/>
            </a:xfrm>
            <a:prstGeom prst="rect">
              <a:avLst/>
            </a:prstGeom>
            <a:solidFill>
              <a:srgbClr val="48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Tree>
    <p:extLst>
      <p:ext uri="{BB962C8B-B14F-4D97-AF65-F5344CB8AC3E}">
        <p14:creationId xmlns:p14="http://schemas.microsoft.com/office/powerpoint/2010/main" val="733728274"/>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orts Concepts">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BEF45DC-F9B4-02D6-7AC2-3FD985AF53EC}"/>
              </a:ext>
            </a:extLst>
          </p:cNvPr>
          <p:cNvSpPr>
            <a:spLocks noGrp="1"/>
          </p:cNvSpPr>
          <p:nvPr>
            <p:ph type="title" hasCustomPrompt="1"/>
          </p:nvPr>
        </p:nvSpPr>
        <p:spPr>
          <a:xfrm>
            <a:off x="461871" y="655932"/>
            <a:ext cx="9330311" cy="690562"/>
          </a:xfrm>
          <a:prstGeom prst="rect">
            <a:avLst/>
          </a:prstGeom>
        </p:spPr>
        <p:txBody>
          <a:bodyPr anchor="b"/>
          <a:lstStyle>
            <a:lvl1pPr>
              <a:defRPr sz="4500" b="0" i="0">
                <a:solidFill>
                  <a:srgbClr val="D8368E"/>
                </a:solidFill>
                <a:latin typeface="Franklin Gothic Book" panose="020B0503020102020204" pitchFamily="34" charset="0"/>
              </a:defRPr>
            </a:lvl1pPr>
          </a:lstStyle>
          <a:p>
            <a:r>
              <a:rPr lang="en-GB" noProof="0"/>
              <a:t>Main Title</a:t>
            </a:r>
          </a:p>
        </p:txBody>
      </p:sp>
      <p:grpSp>
        <p:nvGrpSpPr>
          <p:cNvPr id="9" name="Group 8">
            <a:extLst>
              <a:ext uri="{FF2B5EF4-FFF2-40B4-BE49-F238E27FC236}">
                <a16:creationId xmlns:a16="http://schemas.microsoft.com/office/drawing/2014/main" id="{3D9D7356-8E50-1F29-872F-150EFA8E9598}"/>
              </a:ext>
            </a:extLst>
          </p:cNvPr>
          <p:cNvGrpSpPr/>
          <p:nvPr userDrawn="1"/>
        </p:nvGrpSpPr>
        <p:grpSpPr>
          <a:xfrm>
            <a:off x="461871" y="1302566"/>
            <a:ext cx="3141896" cy="234737"/>
            <a:chOff x="1529778" y="1902472"/>
            <a:chExt cx="1599117" cy="234737"/>
          </a:xfrm>
        </p:grpSpPr>
        <p:sp>
          <p:nvSpPr>
            <p:cNvPr id="10" name="Rectangle 9">
              <a:extLst>
                <a:ext uri="{FF2B5EF4-FFF2-40B4-BE49-F238E27FC236}">
                  <a16:creationId xmlns:a16="http://schemas.microsoft.com/office/drawing/2014/main" id="{1C3E4037-B384-FA08-34F5-63A5DE1EC492}"/>
                </a:ext>
              </a:extLst>
            </p:cNvPr>
            <p:cNvSpPr/>
            <p:nvPr userDrawn="1"/>
          </p:nvSpPr>
          <p:spPr>
            <a:xfrm>
              <a:off x="1529778" y="1902472"/>
              <a:ext cx="1551447" cy="117009"/>
            </a:xfrm>
            <a:prstGeom prst="rect">
              <a:avLst/>
            </a:prstGeom>
            <a:solidFill>
              <a:srgbClr val="56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Rectangle 10">
              <a:extLst>
                <a:ext uri="{FF2B5EF4-FFF2-40B4-BE49-F238E27FC236}">
                  <a16:creationId xmlns:a16="http://schemas.microsoft.com/office/drawing/2014/main" id="{0778ECFF-5112-BE37-9ED8-643451F6B9F9}"/>
                </a:ext>
              </a:extLst>
            </p:cNvPr>
            <p:cNvSpPr/>
            <p:nvPr userDrawn="1"/>
          </p:nvSpPr>
          <p:spPr>
            <a:xfrm>
              <a:off x="1682178" y="2020200"/>
              <a:ext cx="1446717" cy="117009"/>
            </a:xfrm>
            <a:prstGeom prst="rect">
              <a:avLst/>
            </a:prstGeom>
            <a:solidFill>
              <a:srgbClr val="E6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12" name="Espace réservé du texte 2">
            <a:extLst>
              <a:ext uri="{FF2B5EF4-FFF2-40B4-BE49-F238E27FC236}">
                <a16:creationId xmlns:a16="http://schemas.microsoft.com/office/drawing/2014/main" id="{8A331AFC-34A2-22C7-9FAE-A0431C050C2A}"/>
              </a:ext>
            </a:extLst>
          </p:cNvPr>
          <p:cNvSpPr>
            <a:spLocks noGrp="1"/>
          </p:cNvSpPr>
          <p:nvPr>
            <p:ph type="body" idx="1" hasCustomPrompt="1"/>
          </p:nvPr>
        </p:nvSpPr>
        <p:spPr>
          <a:xfrm>
            <a:off x="479461" y="3508755"/>
            <a:ext cx="3330539" cy="234224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Body Text</a:t>
            </a:r>
          </a:p>
        </p:txBody>
      </p:sp>
      <p:sp>
        <p:nvSpPr>
          <p:cNvPr id="13" name="Espace réservé du texte 6">
            <a:extLst>
              <a:ext uri="{FF2B5EF4-FFF2-40B4-BE49-F238E27FC236}">
                <a16:creationId xmlns:a16="http://schemas.microsoft.com/office/drawing/2014/main" id="{9ADFC7CA-B944-4163-25C7-B58062BBA98C}"/>
              </a:ext>
            </a:extLst>
          </p:cNvPr>
          <p:cNvSpPr>
            <a:spLocks noGrp="1"/>
          </p:cNvSpPr>
          <p:nvPr>
            <p:ph type="body" sz="quarter" idx="13" hasCustomPrompt="1"/>
          </p:nvPr>
        </p:nvSpPr>
        <p:spPr>
          <a:xfrm>
            <a:off x="473113" y="2739167"/>
            <a:ext cx="3369682" cy="489176"/>
          </a:xfrm>
          <a:prstGeom prst="rect">
            <a:avLst/>
          </a:prstGeom>
        </p:spPr>
        <p:txBody>
          <a:bodyPr/>
          <a:lstStyle>
            <a:lvl1pPr marL="0" indent="0">
              <a:buNone/>
              <a:defRPr lang="fr-FR" sz="2000" b="0" i="0" kern="1200" dirty="0">
                <a:solidFill>
                  <a:srgbClr val="485AA7"/>
                </a:solidFill>
                <a:latin typeface="Franklin Gothic Book" panose="020B0503020102020204" pitchFamily="34" charset="0"/>
                <a:ea typeface="+mn-ea"/>
                <a:cs typeface="+mn-cs"/>
              </a:defRPr>
            </a:lvl1pPr>
          </a:lstStyle>
          <a:p>
            <a:pPr lvl="0"/>
            <a:r>
              <a:rPr lang="en-GB" noProof="0"/>
              <a:t>Heading</a:t>
            </a:r>
          </a:p>
        </p:txBody>
      </p:sp>
      <p:sp>
        <p:nvSpPr>
          <p:cNvPr id="16" name="Espace réservé du texte 6">
            <a:extLst>
              <a:ext uri="{FF2B5EF4-FFF2-40B4-BE49-F238E27FC236}">
                <a16:creationId xmlns:a16="http://schemas.microsoft.com/office/drawing/2014/main" id="{E47C31CB-8A5E-21EE-A960-E114385CBFE8}"/>
              </a:ext>
            </a:extLst>
          </p:cNvPr>
          <p:cNvSpPr>
            <a:spLocks noGrp="1"/>
          </p:cNvSpPr>
          <p:nvPr>
            <p:ph type="body" sz="quarter" idx="16" hasCustomPrompt="1"/>
          </p:nvPr>
        </p:nvSpPr>
        <p:spPr>
          <a:xfrm>
            <a:off x="4367436" y="2739167"/>
            <a:ext cx="3352878" cy="489176"/>
          </a:xfrm>
          <a:prstGeom prst="rect">
            <a:avLst/>
          </a:prstGeom>
        </p:spPr>
        <p:txBody>
          <a:bodyPr/>
          <a:lstStyle>
            <a:lvl1pPr marL="0" indent="0">
              <a:buNone/>
              <a:defRPr lang="fr-FR" sz="2000" b="0" i="0" kern="1200" dirty="0">
                <a:solidFill>
                  <a:srgbClr val="485AA7"/>
                </a:solidFill>
                <a:latin typeface="Franklin Gothic Book" panose="020B0503020102020204" pitchFamily="34" charset="0"/>
                <a:ea typeface="+mn-ea"/>
                <a:cs typeface="+mn-cs"/>
              </a:defRPr>
            </a:lvl1pPr>
          </a:lstStyle>
          <a:p>
            <a:pPr lvl="0"/>
            <a:r>
              <a:rPr lang="en-GB" noProof="0"/>
              <a:t>Heading</a:t>
            </a:r>
          </a:p>
        </p:txBody>
      </p:sp>
      <p:sp>
        <p:nvSpPr>
          <p:cNvPr id="17" name="Espace réservé du texte 6">
            <a:extLst>
              <a:ext uri="{FF2B5EF4-FFF2-40B4-BE49-F238E27FC236}">
                <a16:creationId xmlns:a16="http://schemas.microsoft.com/office/drawing/2014/main" id="{7C7A6BCB-A49B-7E07-BAF2-76016379339A}"/>
              </a:ext>
            </a:extLst>
          </p:cNvPr>
          <p:cNvSpPr>
            <a:spLocks noGrp="1"/>
          </p:cNvSpPr>
          <p:nvPr>
            <p:ph type="body" sz="quarter" idx="17" hasCustomPrompt="1"/>
          </p:nvPr>
        </p:nvSpPr>
        <p:spPr>
          <a:xfrm>
            <a:off x="8255496" y="2739167"/>
            <a:ext cx="3319188" cy="489176"/>
          </a:xfrm>
          <a:prstGeom prst="rect">
            <a:avLst/>
          </a:prstGeom>
        </p:spPr>
        <p:txBody>
          <a:bodyPr/>
          <a:lstStyle>
            <a:lvl1pPr marL="0" indent="0">
              <a:buNone/>
              <a:defRPr lang="fr-FR" sz="2000" b="0" i="0" kern="1200" dirty="0">
                <a:solidFill>
                  <a:srgbClr val="485AA7"/>
                </a:solidFill>
                <a:latin typeface="Franklin Gothic Book" panose="020B0503020102020204" pitchFamily="34" charset="0"/>
                <a:ea typeface="+mn-ea"/>
                <a:cs typeface="+mn-cs"/>
              </a:defRPr>
            </a:lvl1pPr>
          </a:lstStyle>
          <a:p>
            <a:pPr lvl="0"/>
            <a:r>
              <a:rPr lang="en-GB" noProof="0"/>
              <a:t>Heading</a:t>
            </a:r>
          </a:p>
        </p:txBody>
      </p:sp>
      <p:sp>
        <p:nvSpPr>
          <p:cNvPr id="18" name="Espace réservé du texte 2">
            <a:extLst>
              <a:ext uri="{FF2B5EF4-FFF2-40B4-BE49-F238E27FC236}">
                <a16:creationId xmlns:a16="http://schemas.microsoft.com/office/drawing/2014/main" id="{437D7AA8-D087-8D67-50E9-792F3C0A852B}"/>
              </a:ext>
            </a:extLst>
          </p:cNvPr>
          <p:cNvSpPr>
            <a:spLocks noGrp="1"/>
          </p:cNvSpPr>
          <p:nvPr>
            <p:ph type="body" idx="18" hasCustomPrompt="1"/>
          </p:nvPr>
        </p:nvSpPr>
        <p:spPr>
          <a:xfrm>
            <a:off x="4367808" y="3508755"/>
            <a:ext cx="3330539" cy="234224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Body Text</a:t>
            </a:r>
          </a:p>
        </p:txBody>
      </p:sp>
      <p:sp>
        <p:nvSpPr>
          <p:cNvPr id="19" name="Espace réservé du texte 2">
            <a:extLst>
              <a:ext uri="{FF2B5EF4-FFF2-40B4-BE49-F238E27FC236}">
                <a16:creationId xmlns:a16="http://schemas.microsoft.com/office/drawing/2014/main" id="{86EB81A9-6C68-1F10-2ADC-D062F3D3AC60}"/>
              </a:ext>
            </a:extLst>
          </p:cNvPr>
          <p:cNvSpPr>
            <a:spLocks noGrp="1"/>
          </p:cNvSpPr>
          <p:nvPr>
            <p:ph type="body" idx="19" hasCustomPrompt="1"/>
          </p:nvPr>
        </p:nvSpPr>
        <p:spPr>
          <a:xfrm>
            <a:off x="8256240" y="3508755"/>
            <a:ext cx="3330539" cy="234224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Body Text</a:t>
            </a:r>
          </a:p>
        </p:txBody>
      </p:sp>
      <p:sp>
        <p:nvSpPr>
          <p:cNvPr id="20" name="Rectangle 19">
            <a:extLst>
              <a:ext uri="{FF2B5EF4-FFF2-40B4-BE49-F238E27FC236}">
                <a16:creationId xmlns:a16="http://schemas.microsoft.com/office/drawing/2014/main" id="{FFA639C2-11C2-028A-1AEB-964FC05AE2B1}"/>
              </a:ext>
            </a:extLst>
          </p:cNvPr>
          <p:cNvSpPr/>
          <p:nvPr userDrawn="1"/>
        </p:nvSpPr>
        <p:spPr>
          <a:xfrm rot="16200000">
            <a:off x="216933" y="2867096"/>
            <a:ext cx="372867" cy="117009"/>
          </a:xfrm>
          <a:prstGeom prst="rect">
            <a:avLst/>
          </a:prstGeom>
          <a:solidFill>
            <a:srgbClr val="48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5" name="Rectangle 24">
            <a:extLst>
              <a:ext uri="{FF2B5EF4-FFF2-40B4-BE49-F238E27FC236}">
                <a16:creationId xmlns:a16="http://schemas.microsoft.com/office/drawing/2014/main" id="{D669FCE3-A146-BF0A-57A1-AAF38486CBEA}"/>
              </a:ext>
            </a:extLst>
          </p:cNvPr>
          <p:cNvSpPr/>
          <p:nvPr userDrawn="1"/>
        </p:nvSpPr>
        <p:spPr>
          <a:xfrm rot="16200000">
            <a:off x="4122870" y="2872220"/>
            <a:ext cx="372867" cy="117009"/>
          </a:xfrm>
          <a:prstGeom prst="rect">
            <a:avLst/>
          </a:prstGeom>
          <a:solidFill>
            <a:srgbClr val="48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7" name="Rectangle 26">
            <a:extLst>
              <a:ext uri="{FF2B5EF4-FFF2-40B4-BE49-F238E27FC236}">
                <a16:creationId xmlns:a16="http://schemas.microsoft.com/office/drawing/2014/main" id="{689A6A29-3253-CF3B-7B16-837A8E7D478E}"/>
              </a:ext>
            </a:extLst>
          </p:cNvPr>
          <p:cNvSpPr/>
          <p:nvPr userDrawn="1"/>
        </p:nvSpPr>
        <p:spPr>
          <a:xfrm rot="16200000">
            <a:off x="8004798" y="2872221"/>
            <a:ext cx="372867" cy="117009"/>
          </a:xfrm>
          <a:prstGeom prst="rect">
            <a:avLst/>
          </a:prstGeom>
          <a:solidFill>
            <a:srgbClr val="48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2" name="Group 1">
            <a:extLst>
              <a:ext uri="{FF2B5EF4-FFF2-40B4-BE49-F238E27FC236}">
                <a16:creationId xmlns:a16="http://schemas.microsoft.com/office/drawing/2014/main" id="{A17FF7DF-BE05-8AF4-655C-A4C9CEF8E98D}"/>
              </a:ext>
            </a:extLst>
          </p:cNvPr>
          <p:cNvGrpSpPr/>
          <p:nvPr userDrawn="1"/>
        </p:nvGrpSpPr>
        <p:grpSpPr>
          <a:xfrm>
            <a:off x="519482" y="2182332"/>
            <a:ext cx="261878" cy="417504"/>
            <a:chOff x="2527240" y="1872860"/>
            <a:chExt cx="139401" cy="286020"/>
          </a:xfrm>
        </p:grpSpPr>
        <p:sp>
          <p:nvSpPr>
            <p:cNvPr id="3" name="Rectangle 2">
              <a:extLst>
                <a:ext uri="{FF2B5EF4-FFF2-40B4-BE49-F238E27FC236}">
                  <a16:creationId xmlns:a16="http://schemas.microsoft.com/office/drawing/2014/main" id="{26713767-2943-2E80-E493-E88A8E9B362D}"/>
                </a:ext>
              </a:extLst>
            </p:cNvPr>
            <p:cNvSpPr/>
            <p:nvPr userDrawn="1"/>
          </p:nvSpPr>
          <p:spPr>
            <a:xfrm rot="16200000">
              <a:off x="2453568" y="1946532"/>
              <a:ext cx="216682" cy="69338"/>
            </a:xfrm>
            <a:prstGeom prst="rect">
              <a:avLst/>
            </a:prstGeom>
            <a:solidFill>
              <a:srgbClr val="E4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 name="Rectangle 4">
              <a:extLst>
                <a:ext uri="{FF2B5EF4-FFF2-40B4-BE49-F238E27FC236}">
                  <a16:creationId xmlns:a16="http://schemas.microsoft.com/office/drawing/2014/main" id="{BE468E74-FB81-0F9E-BEC5-5817474410EA}"/>
                </a:ext>
              </a:extLst>
            </p:cNvPr>
            <p:cNvSpPr/>
            <p:nvPr userDrawn="1"/>
          </p:nvSpPr>
          <p:spPr>
            <a:xfrm rot="16200000">
              <a:off x="2523631" y="2015870"/>
              <a:ext cx="216682" cy="69338"/>
            </a:xfrm>
            <a:prstGeom prst="rect">
              <a:avLst/>
            </a:prstGeom>
            <a:solidFill>
              <a:srgbClr val="56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14" name="Group 13">
            <a:extLst>
              <a:ext uri="{FF2B5EF4-FFF2-40B4-BE49-F238E27FC236}">
                <a16:creationId xmlns:a16="http://schemas.microsoft.com/office/drawing/2014/main" id="{DFB0875D-4E56-F8A0-A596-F7E0D86696D4}"/>
              </a:ext>
            </a:extLst>
          </p:cNvPr>
          <p:cNvGrpSpPr/>
          <p:nvPr userDrawn="1"/>
        </p:nvGrpSpPr>
        <p:grpSpPr>
          <a:xfrm>
            <a:off x="4367808" y="2168689"/>
            <a:ext cx="237810" cy="430272"/>
            <a:chOff x="2679640" y="2025260"/>
            <a:chExt cx="135067" cy="286020"/>
          </a:xfrm>
        </p:grpSpPr>
        <p:sp>
          <p:nvSpPr>
            <p:cNvPr id="15" name="Rectangle 14">
              <a:extLst>
                <a:ext uri="{FF2B5EF4-FFF2-40B4-BE49-F238E27FC236}">
                  <a16:creationId xmlns:a16="http://schemas.microsoft.com/office/drawing/2014/main" id="{2280D00C-85F2-9798-2AC6-4D182B50E684}"/>
                </a:ext>
              </a:extLst>
            </p:cNvPr>
            <p:cNvSpPr/>
            <p:nvPr userDrawn="1"/>
          </p:nvSpPr>
          <p:spPr>
            <a:xfrm rot="16200000">
              <a:off x="2605968" y="2098932"/>
              <a:ext cx="216682" cy="69338"/>
            </a:xfrm>
            <a:prstGeom prst="rect">
              <a:avLst/>
            </a:prstGeom>
            <a:solidFill>
              <a:srgbClr val="48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1" name="Rectangle 20">
              <a:extLst>
                <a:ext uri="{FF2B5EF4-FFF2-40B4-BE49-F238E27FC236}">
                  <a16:creationId xmlns:a16="http://schemas.microsoft.com/office/drawing/2014/main" id="{7B77DC77-74BA-EB54-49BE-218D317E1899}"/>
                </a:ext>
              </a:extLst>
            </p:cNvPr>
            <p:cNvSpPr/>
            <p:nvPr userDrawn="1"/>
          </p:nvSpPr>
          <p:spPr>
            <a:xfrm rot="16200000">
              <a:off x="2671697" y="2168270"/>
              <a:ext cx="216682" cy="69338"/>
            </a:xfrm>
            <a:prstGeom prst="rect">
              <a:avLst/>
            </a:prstGeom>
            <a:solidFill>
              <a:srgbClr val="E6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22" name="Group 21">
            <a:extLst>
              <a:ext uri="{FF2B5EF4-FFF2-40B4-BE49-F238E27FC236}">
                <a16:creationId xmlns:a16="http://schemas.microsoft.com/office/drawing/2014/main" id="{8FDBA297-4E17-F157-3440-4CE80F340222}"/>
              </a:ext>
            </a:extLst>
          </p:cNvPr>
          <p:cNvGrpSpPr/>
          <p:nvPr userDrawn="1"/>
        </p:nvGrpSpPr>
        <p:grpSpPr>
          <a:xfrm>
            <a:off x="8256240" y="2155088"/>
            <a:ext cx="219696" cy="444748"/>
            <a:chOff x="3382416" y="2177660"/>
            <a:chExt cx="135067" cy="286020"/>
          </a:xfrm>
        </p:grpSpPr>
        <p:sp>
          <p:nvSpPr>
            <p:cNvPr id="23" name="Rectangle 22">
              <a:extLst>
                <a:ext uri="{FF2B5EF4-FFF2-40B4-BE49-F238E27FC236}">
                  <a16:creationId xmlns:a16="http://schemas.microsoft.com/office/drawing/2014/main" id="{AE07B758-28E9-612C-629B-4FE504F8CEEB}"/>
                </a:ext>
              </a:extLst>
            </p:cNvPr>
            <p:cNvSpPr/>
            <p:nvPr userDrawn="1"/>
          </p:nvSpPr>
          <p:spPr>
            <a:xfrm rot="16200000">
              <a:off x="3308744" y="2251332"/>
              <a:ext cx="216682" cy="69338"/>
            </a:xfrm>
            <a:prstGeom prst="rect">
              <a:avLst/>
            </a:prstGeom>
            <a:solidFill>
              <a:srgbClr val="E6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4" name="Rectangle 23">
              <a:extLst>
                <a:ext uri="{FF2B5EF4-FFF2-40B4-BE49-F238E27FC236}">
                  <a16:creationId xmlns:a16="http://schemas.microsoft.com/office/drawing/2014/main" id="{6A4BFE9E-D363-1505-E7A5-C79E68E66950}"/>
                </a:ext>
              </a:extLst>
            </p:cNvPr>
            <p:cNvSpPr/>
            <p:nvPr userDrawn="1"/>
          </p:nvSpPr>
          <p:spPr>
            <a:xfrm rot="16200000">
              <a:off x="3374473" y="2320670"/>
              <a:ext cx="216682" cy="69338"/>
            </a:xfrm>
            <a:prstGeom prst="rect">
              <a:avLst/>
            </a:prstGeom>
            <a:solidFill>
              <a:srgbClr val="D83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Tree>
    <p:extLst>
      <p:ext uri="{BB962C8B-B14F-4D97-AF65-F5344CB8AC3E}">
        <p14:creationId xmlns:p14="http://schemas.microsoft.com/office/powerpoint/2010/main" val="4183304210"/>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e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068261"/>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57426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in Templa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BB554D0-6F16-2540-93AE-CFDEFB128287}"/>
              </a:ext>
            </a:extLst>
          </p:cNvPr>
          <p:cNvSpPr>
            <a:spLocks noGrp="1"/>
          </p:cNvSpPr>
          <p:nvPr>
            <p:ph type="body" idx="1" hasCustomPrompt="1"/>
          </p:nvPr>
        </p:nvSpPr>
        <p:spPr>
          <a:xfrm>
            <a:off x="479463" y="2321821"/>
            <a:ext cx="6240206" cy="3534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Body Text</a:t>
            </a:r>
          </a:p>
        </p:txBody>
      </p:sp>
      <p:sp>
        <p:nvSpPr>
          <p:cNvPr id="4" name="Titre 1">
            <a:extLst>
              <a:ext uri="{FF2B5EF4-FFF2-40B4-BE49-F238E27FC236}">
                <a16:creationId xmlns:a16="http://schemas.microsoft.com/office/drawing/2014/main" id="{5BDF73CB-CD4A-789A-FAEC-4B2A92C6239B}"/>
              </a:ext>
            </a:extLst>
          </p:cNvPr>
          <p:cNvSpPr>
            <a:spLocks noGrp="1"/>
          </p:cNvSpPr>
          <p:nvPr>
            <p:ph type="title" hasCustomPrompt="1"/>
          </p:nvPr>
        </p:nvSpPr>
        <p:spPr>
          <a:xfrm>
            <a:off x="461872" y="655932"/>
            <a:ext cx="7333450" cy="690562"/>
          </a:xfrm>
          <a:prstGeom prst="rect">
            <a:avLst/>
          </a:prstGeom>
        </p:spPr>
        <p:txBody>
          <a:bodyPr anchor="b"/>
          <a:lstStyle>
            <a:lvl1pPr>
              <a:defRPr sz="4500" b="0" i="0">
                <a:solidFill>
                  <a:srgbClr val="D8368E"/>
                </a:solidFill>
                <a:latin typeface="Franklin Gothic Book" panose="020B0503020102020204" pitchFamily="34" charset="0"/>
              </a:defRPr>
            </a:lvl1pPr>
          </a:lstStyle>
          <a:p>
            <a:r>
              <a:rPr lang="en-GB" noProof="0"/>
              <a:t>Main Title</a:t>
            </a:r>
          </a:p>
        </p:txBody>
      </p:sp>
      <p:sp>
        <p:nvSpPr>
          <p:cNvPr id="6" name="Espace réservé du texte 6">
            <a:extLst>
              <a:ext uri="{FF2B5EF4-FFF2-40B4-BE49-F238E27FC236}">
                <a16:creationId xmlns:a16="http://schemas.microsoft.com/office/drawing/2014/main" id="{A6B14A58-99F0-B7F1-83F2-7034FA14173E}"/>
              </a:ext>
            </a:extLst>
          </p:cNvPr>
          <p:cNvSpPr>
            <a:spLocks noGrp="1"/>
          </p:cNvSpPr>
          <p:nvPr>
            <p:ph type="body" sz="quarter" idx="13" hasCustomPrompt="1"/>
          </p:nvPr>
        </p:nvSpPr>
        <p:spPr>
          <a:xfrm>
            <a:off x="473113" y="1708217"/>
            <a:ext cx="6166838" cy="489176"/>
          </a:xfrm>
          <a:prstGeom prst="rect">
            <a:avLst/>
          </a:prstGeom>
        </p:spPr>
        <p:txBody>
          <a:bodyPr/>
          <a:lstStyle>
            <a:lvl1pPr marL="0" indent="0">
              <a:buNone/>
              <a:defRPr lang="fr-FR" sz="2800" b="0" i="0" kern="1200" dirty="0">
                <a:solidFill>
                  <a:srgbClr val="485AA7"/>
                </a:solidFill>
                <a:latin typeface="Franklin Gothic Book" panose="020B0503020102020204" pitchFamily="34" charset="0"/>
                <a:ea typeface="+mn-ea"/>
                <a:cs typeface="+mn-cs"/>
              </a:defRPr>
            </a:lvl1pPr>
          </a:lstStyle>
          <a:p>
            <a:pPr lvl="0"/>
            <a:r>
              <a:rPr lang="en-GB" noProof="0"/>
              <a:t>Heading</a:t>
            </a:r>
          </a:p>
        </p:txBody>
      </p:sp>
      <p:grpSp>
        <p:nvGrpSpPr>
          <p:cNvPr id="7" name="Group 6">
            <a:extLst>
              <a:ext uri="{FF2B5EF4-FFF2-40B4-BE49-F238E27FC236}">
                <a16:creationId xmlns:a16="http://schemas.microsoft.com/office/drawing/2014/main" id="{811D1B9F-92E8-9A52-C49A-B973C0EE0D3F}"/>
              </a:ext>
            </a:extLst>
          </p:cNvPr>
          <p:cNvGrpSpPr/>
          <p:nvPr userDrawn="1"/>
        </p:nvGrpSpPr>
        <p:grpSpPr>
          <a:xfrm>
            <a:off x="461871" y="1302566"/>
            <a:ext cx="2469472" cy="234737"/>
            <a:chOff x="1529778" y="1902472"/>
            <a:chExt cx="1599117" cy="234737"/>
          </a:xfrm>
        </p:grpSpPr>
        <p:sp>
          <p:nvSpPr>
            <p:cNvPr id="8" name="Rectangle 7">
              <a:extLst>
                <a:ext uri="{FF2B5EF4-FFF2-40B4-BE49-F238E27FC236}">
                  <a16:creationId xmlns:a16="http://schemas.microsoft.com/office/drawing/2014/main" id="{528BB000-8879-2652-D2C0-1DD6E2DC5374}"/>
                </a:ext>
              </a:extLst>
            </p:cNvPr>
            <p:cNvSpPr/>
            <p:nvPr userDrawn="1"/>
          </p:nvSpPr>
          <p:spPr>
            <a:xfrm>
              <a:off x="1529778" y="1902472"/>
              <a:ext cx="1551447" cy="117009"/>
            </a:xfrm>
            <a:prstGeom prst="rect">
              <a:avLst/>
            </a:prstGeom>
            <a:solidFill>
              <a:srgbClr val="56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Rectangle 8">
              <a:extLst>
                <a:ext uri="{FF2B5EF4-FFF2-40B4-BE49-F238E27FC236}">
                  <a16:creationId xmlns:a16="http://schemas.microsoft.com/office/drawing/2014/main" id="{0F42C6FF-B41B-0C2F-FEDE-D993CFC5A596}"/>
                </a:ext>
              </a:extLst>
            </p:cNvPr>
            <p:cNvSpPr/>
            <p:nvPr userDrawn="1"/>
          </p:nvSpPr>
          <p:spPr>
            <a:xfrm>
              <a:off x="1682178" y="2020200"/>
              <a:ext cx="1446717" cy="117009"/>
            </a:xfrm>
            <a:prstGeom prst="rect">
              <a:avLst/>
            </a:prstGeom>
            <a:solidFill>
              <a:srgbClr val="E6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10" name="Rectangle 9">
            <a:extLst>
              <a:ext uri="{FF2B5EF4-FFF2-40B4-BE49-F238E27FC236}">
                <a16:creationId xmlns:a16="http://schemas.microsoft.com/office/drawing/2014/main" id="{6D291EAE-8EFF-8B9F-4CCB-6B2E55EC0271}"/>
              </a:ext>
            </a:extLst>
          </p:cNvPr>
          <p:cNvSpPr/>
          <p:nvPr userDrawn="1"/>
        </p:nvSpPr>
        <p:spPr>
          <a:xfrm rot="16200000">
            <a:off x="204412" y="1906820"/>
            <a:ext cx="372867" cy="91967"/>
          </a:xfrm>
          <a:prstGeom prst="rect">
            <a:avLst/>
          </a:prstGeom>
          <a:solidFill>
            <a:srgbClr val="48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988951671"/>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Body Text">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BB554D0-6F16-2540-93AE-CFDEFB128287}"/>
              </a:ext>
            </a:extLst>
          </p:cNvPr>
          <p:cNvSpPr>
            <a:spLocks noGrp="1"/>
          </p:cNvSpPr>
          <p:nvPr>
            <p:ph type="body" idx="1" hasCustomPrompt="1"/>
          </p:nvPr>
        </p:nvSpPr>
        <p:spPr>
          <a:xfrm>
            <a:off x="479462" y="1812532"/>
            <a:ext cx="6230827" cy="399795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Body Text</a:t>
            </a:r>
          </a:p>
        </p:txBody>
      </p:sp>
      <p:sp>
        <p:nvSpPr>
          <p:cNvPr id="4" name="Titre 1">
            <a:extLst>
              <a:ext uri="{FF2B5EF4-FFF2-40B4-BE49-F238E27FC236}">
                <a16:creationId xmlns:a16="http://schemas.microsoft.com/office/drawing/2014/main" id="{994CAC1C-9CA9-F566-8EAC-31BCE45A477C}"/>
              </a:ext>
            </a:extLst>
          </p:cNvPr>
          <p:cNvSpPr>
            <a:spLocks noGrp="1"/>
          </p:cNvSpPr>
          <p:nvPr>
            <p:ph type="title" hasCustomPrompt="1"/>
          </p:nvPr>
        </p:nvSpPr>
        <p:spPr>
          <a:xfrm>
            <a:off x="461872" y="655932"/>
            <a:ext cx="7333450" cy="690562"/>
          </a:xfrm>
          <a:prstGeom prst="rect">
            <a:avLst/>
          </a:prstGeom>
        </p:spPr>
        <p:txBody>
          <a:bodyPr anchor="b"/>
          <a:lstStyle>
            <a:lvl1pPr>
              <a:defRPr sz="4500" b="0" i="0">
                <a:solidFill>
                  <a:srgbClr val="D8368E"/>
                </a:solidFill>
                <a:latin typeface="Franklin Gothic Book" panose="020B0503020102020204" pitchFamily="34" charset="0"/>
              </a:defRPr>
            </a:lvl1pPr>
          </a:lstStyle>
          <a:p>
            <a:r>
              <a:rPr lang="en-GB" noProof="0"/>
              <a:t>Main Title</a:t>
            </a:r>
          </a:p>
        </p:txBody>
      </p:sp>
      <p:grpSp>
        <p:nvGrpSpPr>
          <p:cNvPr id="5" name="Group 4">
            <a:extLst>
              <a:ext uri="{FF2B5EF4-FFF2-40B4-BE49-F238E27FC236}">
                <a16:creationId xmlns:a16="http://schemas.microsoft.com/office/drawing/2014/main" id="{E0B8931B-4632-EDB0-61F2-651A3323EFC1}"/>
              </a:ext>
            </a:extLst>
          </p:cNvPr>
          <p:cNvGrpSpPr/>
          <p:nvPr userDrawn="1"/>
        </p:nvGrpSpPr>
        <p:grpSpPr>
          <a:xfrm>
            <a:off x="461871" y="1302566"/>
            <a:ext cx="2469472" cy="234737"/>
            <a:chOff x="1529778" y="1902472"/>
            <a:chExt cx="1599117" cy="234737"/>
          </a:xfrm>
        </p:grpSpPr>
        <p:sp>
          <p:nvSpPr>
            <p:cNvPr id="6" name="Rectangle 5">
              <a:extLst>
                <a:ext uri="{FF2B5EF4-FFF2-40B4-BE49-F238E27FC236}">
                  <a16:creationId xmlns:a16="http://schemas.microsoft.com/office/drawing/2014/main" id="{7BF5C0C5-A073-D5A3-B312-0C7C38200202}"/>
                </a:ext>
              </a:extLst>
            </p:cNvPr>
            <p:cNvSpPr/>
            <p:nvPr userDrawn="1"/>
          </p:nvSpPr>
          <p:spPr>
            <a:xfrm>
              <a:off x="1529778" y="1902472"/>
              <a:ext cx="1551447" cy="117009"/>
            </a:xfrm>
            <a:prstGeom prst="rect">
              <a:avLst/>
            </a:prstGeom>
            <a:solidFill>
              <a:srgbClr val="56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 name="Rectangle 6">
              <a:extLst>
                <a:ext uri="{FF2B5EF4-FFF2-40B4-BE49-F238E27FC236}">
                  <a16:creationId xmlns:a16="http://schemas.microsoft.com/office/drawing/2014/main" id="{A0E9492F-B088-5B0E-DA8A-9A7094763822}"/>
                </a:ext>
              </a:extLst>
            </p:cNvPr>
            <p:cNvSpPr/>
            <p:nvPr userDrawn="1"/>
          </p:nvSpPr>
          <p:spPr>
            <a:xfrm>
              <a:off x="1682178" y="2020200"/>
              <a:ext cx="1446717" cy="117009"/>
            </a:xfrm>
            <a:prstGeom prst="rect">
              <a:avLst/>
            </a:prstGeom>
            <a:solidFill>
              <a:srgbClr val="E6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Tree>
    <p:extLst>
      <p:ext uri="{BB962C8B-B14F-4D97-AF65-F5344CB8AC3E}">
        <p14:creationId xmlns:p14="http://schemas.microsoft.com/office/powerpoint/2010/main" val="760697658"/>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E749021-E439-D798-D2C7-F8793BF557B1}"/>
              </a:ext>
            </a:extLst>
          </p:cNvPr>
          <p:cNvSpPr>
            <a:spLocks noGrp="1"/>
          </p:cNvSpPr>
          <p:nvPr>
            <p:ph type="body" idx="14" hasCustomPrompt="1"/>
          </p:nvPr>
        </p:nvSpPr>
        <p:spPr>
          <a:xfrm>
            <a:off x="479462" y="2321821"/>
            <a:ext cx="6227799" cy="3477092"/>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D8368E"/>
              </a:buClr>
              <a:buSzTx/>
              <a:buFont typeface="Franklin Gothic Book" panose="020B0503020102020204" pitchFamily="34" charset="0"/>
              <a:buChar char="▬"/>
              <a:tabLst/>
              <a:defRPr sz="180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285750" marR="0" lvl="0" indent="-285750" algn="l" defTabSz="914400" rtl="0" eaLnBrk="1" fontAlgn="auto" latinLnBrk="0" hangingPunct="1">
              <a:lnSpc>
                <a:spcPct val="90000"/>
              </a:lnSpc>
              <a:spcBef>
                <a:spcPts val="1000"/>
              </a:spcBef>
              <a:spcAft>
                <a:spcPts val="0"/>
              </a:spcAft>
              <a:buClrTx/>
              <a:buSzTx/>
              <a:tabLst/>
              <a:defRPr/>
            </a:pPr>
            <a:r>
              <a:rPr lang="en-GB" noProof="0"/>
              <a:t>Bullets example text</a:t>
            </a:r>
          </a:p>
          <a:p>
            <a:pPr marL="285750" marR="0" lvl="0" indent="-285750" algn="l" defTabSz="914400" rtl="0" eaLnBrk="1" fontAlgn="auto" latinLnBrk="0" hangingPunct="1">
              <a:lnSpc>
                <a:spcPct val="90000"/>
              </a:lnSpc>
              <a:spcBef>
                <a:spcPts val="1000"/>
              </a:spcBef>
              <a:spcAft>
                <a:spcPts val="0"/>
              </a:spcAft>
              <a:buClrTx/>
              <a:buSzTx/>
              <a:tabLst/>
              <a:defRPr/>
            </a:pPr>
            <a:r>
              <a:rPr lang="en-GB" noProof="0"/>
              <a:t>Bullets example text</a:t>
            </a:r>
          </a:p>
          <a:p>
            <a:pPr marL="285750" marR="0" lvl="0" indent="-285750" algn="l" defTabSz="914400" rtl="0" eaLnBrk="1" fontAlgn="auto" latinLnBrk="0" hangingPunct="1">
              <a:lnSpc>
                <a:spcPct val="90000"/>
              </a:lnSpc>
              <a:spcBef>
                <a:spcPts val="1000"/>
              </a:spcBef>
              <a:spcAft>
                <a:spcPts val="0"/>
              </a:spcAft>
              <a:buClrTx/>
              <a:buSzTx/>
              <a:tabLst/>
              <a:defRPr/>
            </a:pPr>
            <a:r>
              <a:rPr lang="en-GB" noProof="0"/>
              <a:t>Bullets example text</a:t>
            </a:r>
          </a:p>
          <a:p>
            <a:pPr marL="285750" marR="0" lvl="0" indent="-285750" algn="l" defTabSz="914400" rtl="0" eaLnBrk="1" fontAlgn="auto" latinLnBrk="0" hangingPunct="1">
              <a:lnSpc>
                <a:spcPct val="90000"/>
              </a:lnSpc>
              <a:spcBef>
                <a:spcPts val="1000"/>
              </a:spcBef>
              <a:spcAft>
                <a:spcPts val="0"/>
              </a:spcAft>
              <a:buClrTx/>
              <a:buSzTx/>
              <a:tabLst/>
              <a:defRPr/>
            </a:pPr>
            <a:r>
              <a:rPr lang="en-GB" noProof="0"/>
              <a:t>Bullets example text</a:t>
            </a:r>
          </a:p>
        </p:txBody>
      </p:sp>
      <p:sp>
        <p:nvSpPr>
          <p:cNvPr id="4" name="Titre 1">
            <a:extLst>
              <a:ext uri="{FF2B5EF4-FFF2-40B4-BE49-F238E27FC236}">
                <a16:creationId xmlns:a16="http://schemas.microsoft.com/office/drawing/2014/main" id="{7D8EF0D0-C9D9-82C4-8BCD-9F76718E9189}"/>
              </a:ext>
            </a:extLst>
          </p:cNvPr>
          <p:cNvSpPr>
            <a:spLocks noGrp="1"/>
          </p:cNvSpPr>
          <p:nvPr>
            <p:ph type="title" hasCustomPrompt="1"/>
          </p:nvPr>
        </p:nvSpPr>
        <p:spPr>
          <a:xfrm>
            <a:off x="461872" y="655932"/>
            <a:ext cx="7359766" cy="690562"/>
          </a:xfrm>
          <a:prstGeom prst="rect">
            <a:avLst/>
          </a:prstGeom>
        </p:spPr>
        <p:txBody>
          <a:bodyPr anchor="b"/>
          <a:lstStyle>
            <a:lvl1pPr>
              <a:defRPr sz="4500" b="0" i="0">
                <a:solidFill>
                  <a:srgbClr val="D8368E"/>
                </a:solidFill>
                <a:latin typeface="Franklin Gothic Book" panose="020B0503020102020204" pitchFamily="34" charset="0"/>
              </a:defRPr>
            </a:lvl1pPr>
          </a:lstStyle>
          <a:p>
            <a:r>
              <a:rPr lang="en-GB" noProof="0"/>
              <a:t>Main Title</a:t>
            </a:r>
          </a:p>
        </p:txBody>
      </p:sp>
      <p:sp>
        <p:nvSpPr>
          <p:cNvPr id="7" name="Espace réservé du texte 6">
            <a:extLst>
              <a:ext uri="{FF2B5EF4-FFF2-40B4-BE49-F238E27FC236}">
                <a16:creationId xmlns:a16="http://schemas.microsoft.com/office/drawing/2014/main" id="{0BD5856F-A6F3-7CD2-E999-9D96657BD1A6}"/>
              </a:ext>
            </a:extLst>
          </p:cNvPr>
          <p:cNvSpPr>
            <a:spLocks noGrp="1"/>
          </p:cNvSpPr>
          <p:nvPr>
            <p:ph type="body" sz="quarter" idx="13" hasCustomPrompt="1"/>
          </p:nvPr>
        </p:nvSpPr>
        <p:spPr>
          <a:xfrm>
            <a:off x="473112" y="1708217"/>
            <a:ext cx="6227799" cy="489176"/>
          </a:xfrm>
          <a:prstGeom prst="rect">
            <a:avLst/>
          </a:prstGeom>
        </p:spPr>
        <p:txBody>
          <a:bodyPr/>
          <a:lstStyle>
            <a:lvl1pPr marL="0" indent="0">
              <a:buNone/>
              <a:defRPr lang="fr-FR" sz="2800" b="0" i="0" kern="1200" dirty="0">
                <a:solidFill>
                  <a:srgbClr val="485AA7"/>
                </a:solidFill>
                <a:latin typeface="Franklin Gothic Book" panose="020B0503020102020204" pitchFamily="34" charset="0"/>
                <a:ea typeface="+mn-ea"/>
                <a:cs typeface="+mn-cs"/>
              </a:defRPr>
            </a:lvl1pPr>
          </a:lstStyle>
          <a:p>
            <a:pPr lvl="0"/>
            <a:r>
              <a:rPr lang="en-GB" noProof="0"/>
              <a:t>Heading</a:t>
            </a:r>
          </a:p>
        </p:txBody>
      </p:sp>
      <p:grpSp>
        <p:nvGrpSpPr>
          <p:cNvPr id="8" name="Group 7">
            <a:extLst>
              <a:ext uri="{FF2B5EF4-FFF2-40B4-BE49-F238E27FC236}">
                <a16:creationId xmlns:a16="http://schemas.microsoft.com/office/drawing/2014/main" id="{7BF19111-C1C4-51A4-E136-825018F2088F}"/>
              </a:ext>
            </a:extLst>
          </p:cNvPr>
          <p:cNvGrpSpPr/>
          <p:nvPr userDrawn="1"/>
        </p:nvGrpSpPr>
        <p:grpSpPr>
          <a:xfrm>
            <a:off x="461871" y="1302566"/>
            <a:ext cx="3141896" cy="234737"/>
            <a:chOff x="1529778" y="1902472"/>
            <a:chExt cx="1599117" cy="234737"/>
          </a:xfrm>
        </p:grpSpPr>
        <p:sp>
          <p:nvSpPr>
            <p:cNvPr id="9" name="Rectangle 8">
              <a:extLst>
                <a:ext uri="{FF2B5EF4-FFF2-40B4-BE49-F238E27FC236}">
                  <a16:creationId xmlns:a16="http://schemas.microsoft.com/office/drawing/2014/main" id="{92F5ABAC-C049-FBB0-5979-7CEFAFA199D0}"/>
                </a:ext>
              </a:extLst>
            </p:cNvPr>
            <p:cNvSpPr/>
            <p:nvPr userDrawn="1"/>
          </p:nvSpPr>
          <p:spPr>
            <a:xfrm>
              <a:off x="1529778" y="1902472"/>
              <a:ext cx="1551447" cy="117009"/>
            </a:xfrm>
            <a:prstGeom prst="rect">
              <a:avLst/>
            </a:prstGeom>
            <a:solidFill>
              <a:srgbClr val="56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0" name="Rectangle 9">
              <a:extLst>
                <a:ext uri="{FF2B5EF4-FFF2-40B4-BE49-F238E27FC236}">
                  <a16:creationId xmlns:a16="http://schemas.microsoft.com/office/drawing/2014/main" id="{F661D891-4BC2-0B9B-1143-63EDBC98FA91}"/>
                </a:ext>
              </a:extLst>
            </p:cNvPr>
            <p:cNvSpPr/>
            <p:nvPr userDrawn="1"/>
          </p:nvSpPr>
          <p:spPr>
            <a:xfrm>
              <a:off x="1682178" y="2020200"/>
              <a:ext cx="1446717" cy="117009"/>
            </a:xfrm>
            <a:prstGeom prst="rect">
              <a:avLst/>
            </a:prstGeom>
            <a:solidFill>
              <a:srgbClr val="E6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11" name="Rectangle 10">
            <a:extLst>
              <a:ext uri="{FF2B5EF4-FFF2-40B4-BE49-F238E27FC236}">
                <a16:creationId xmlns:a16="http://schemas.microsoft.com/office/drawing/2014/main" id="{A50F345B-74C4-1D61-50C6-D12250022920}"/>
              </a:ext>
            </a:extLst>
          </p:cNvPr>
          <p:cNvSpPr/>
          <p:nvPr userDrawn="1"/>
        </p:nvSpPr>
        <p:spPr>
          <a:xfrm rot="16200000">
            <a:off x="216933" y="1894300"/>
            <a:ext cx="372867" cy="117009"/>
          </a:xfrm>
          <a:prstGeom prst="rect">
            <a:avLst/>
          </a:prstGeom>
          <a:solidFill>
            <a:srgbClr val="48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961691177"/>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Main Template">
    <p:spTree>
      <p:nvGrpSpPr>
        <p:cNvPr id="1" name=""/>
        <p:cNvGrpSpPr/>
        <p:nvPr/>
      </p:nvGrpSpPr>
      <p:grpSpPr>
        <a:xfrm>
          <a:off x="0" y="0"/>
          <a:ext cx="0" cy="0"/>
          <a:chOff x="0" y="0"/>
          <a:chExt cx="0" cy="0"/>
        </a:xfrm>
      </p:grpSpPr>
      <p:graphicFrame>
        <p:nvGraphicFramePr>
          <p:cNvPr id="3" name="Tableau 6">
            <a:extLst>
              <a:ext uri="{FF2B5EF4-FFF2-40B4-BE49-F238E27FC236}">
                <a16:creationId xmlns:a16="http://schemas.microsoft.com/office/drawing/2014/main" id="{E07ED726-CFA2-8F25-6B26-1FE5CCD2BC8C}"/>
              </a:ext>
            </a:extLst>
          </p:cNvPr>
          <p:cNvGraphicFramePr>
            <a:graphicFrameLocks noGrp="1"/>
          </p:cNvGraphicFramePr>
          <p:nvPr userDrawn="1">
            <p:extLst>
              <p:ext uri="{D42A27DB-BD31-4B8C-83A1-F6EECF244321}">
                <p14:modId xmlns:p14="http://schemas.microsoft.com/office/powerpoint/2010/main" val="337180728"/>
              </p:ext>
            </p:extLst>
          </p:nvPr>
        </p:nvGraphicFramePr>
        <p:xfrm>
          <a:off x="606582" y="2225285"/>
          <a:ext cx="9587808" cy="3746452"/>
        </p:xfrm>
        <a:graphic>
          <a:graphicData uri="http://schemas.openxmlformats.org/drawingml/2006/table">
            <a:tbl>
              <a:tblPr firstRow="1">
                <a:tableStyleId>{5C22544A-7EE6-4342-B048-85BDC9FD1C3A}</a:tableStyleId>
              </a:tblPr>
              <a:tblGrid>
                <a:gridCol w="2396952">
                  <a:extLst>
                    <a:ext uri="{9D8B030D-6E8A-4147-A177-3AD203B41FA5}">
                      <a16:colId xmlns:a16="http://schemas.microsoft.com/office/drawing/2014/main" val="3070350504"/>
                    </a:ext>
                  </a:extLst>
                </a:gridCol>
                <a:gridCol w="2396952">
                  <a:extLst>
                    <a:ext uri="{9D8B030D-6E8A-4147-A177-3AD203B41FA5}">
                      <a16:colId xmlns:a16="http://schemas.microsoft.com/office/drawing/2014/main" val="1292633407"/>
                    </a:ext>
                  </a:extLst>
                </a:gridCol>
                <a:gridCol w="2396952">
                  <a:extLst>
                    <a:ext uri="{9D8B030D-6E8A-4147-A177-3AD203B41FA5}">
                      <a16:colId xmlns:a16="http://schemas.microsoft.com/office/drawing/2014/main" val="1952939501"/>
                    </a:ext>
                  </a:extLst>
                </a:gridCol>
                <a:gridCol w="2396952">
                  <a:extLst>
                    <a:ext uri="{9D8B030D-6E8A-4147-A177-3AD203B41FA5}">
                      <a16:colId xmlns:a16="http://schemas.microsoft.com/office/drawing/2014/main" val="3026552450"/>
                    </a:ext>
                  </a:extLst>
                </a:gridCol>
              </a:tblGrid>
              <a:tr h="936613">
                <a:tc>
                  <a:txBody>
                    <a:bodyPr/>
                    <a:lstStyle/>
                    <a:p>
                      <a:pPr algn="ctr"/>
                      <a:r>
                        <a:rPr lang="en-GB" b="0"/>
                        <a:t>Text</a:t>
                      </a:r>
                      <a:endParaRPr lang="en-GB">
                        <a:latin typeface="Franklin Gothic Book" panose="020B0503020102020204" pitchFamily="34" charset="0"/>
                      </a:endParaRPr>
                    </a:p>
                  </a:txBody>
                  <a:tcPr anchor="ctr"/>
                </a:tc>
                <a:tc>
                  <a:txBody>
                    <a:bodyPr/>
                    <a:lstStyle/>
                    <a:p>
                      <a:pPr algn="ctr"/>
                      <a:r>
                        <a:rPr lang="en-GB" b="0"/>
                        <a:t>Text</a:t>
                      </a:r>
                      <a:endParaRPr lang="en-GB">
                        <a:latin typeface="Franklin Gothic Book" panose="020B0503020102020204" pitchFamily="34" charset="0"/>
                      </a:endParaRPr>
                    </a:p>
                  </a:txBody>
                  <a:tcPr anchor="ctr"/>
                </a:tc>
                <a:tc>
                  <a:txBody>
                    <a:bodyPr/>
                    <a:lstStyle/>
                    <a:p>
                      <a:pPr algn="ctr"/>
                      <a:r>
                        <a:rPr lang="en-GB" b="0"/>
                        <a:t>Text</a:t>
                      </a:r>
                      <a:endParaRPr lang="en-GB">
                        <a:latin typeface="Franklin Gothic Book" panose="020B05030201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a:t>Text</a:t>
                      </a:r>
                      <a:endParaRPr lang="en-GB">
                        <a:latin typeface="Franklin Gothic Book" panose="020B0503020102020204" pitchFamily="34" charset="0"/>
                      </a:endParaRPr>
                    </a:p>
                  </a:txBody>
                  <a:tcPr anchor="ctr"/>
                </a:tc>
                <a:extLst>
                  <a:ext uri="{0D108BD9-81ED-4DB2-BD59-A6C34878D82A}">
                    <a16:rowId xmlns:a16="http://schemas.microsoft.com/office/drawing/2014/main" val="230579196"/>
                  </a:ext>
                </a:extLst>
              </a:tr>
              <a:tr h="936613">
                <a:tc>
                  <a:txBody>
                    <a:bodyPr/>
                    <a:lstStyle/>
                    <a:p>
                      <a:pPr algn="ctr"/>
                      <a:r>
                        <a:rPr lang="en-GB" b="0"/>
                        <a:t>Text</a:t>
                      </a:r>
                      <a:endParaRPr lang="en-GB">
                        <a:latin typeface="Franklin Gothic Book" panose="020B05030201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a:t>Text</a:t>
                      </a:r>
                      <a:endParaRPr lang="en-GB">
                        <a:latin typeface="Franklin Gothic Book" panose="020B05030201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a:t>Text</a:t>
                      </a:r>
                      <a:endParaRPr lang="en-GB">
                        <a:latin typeface="Franklin Gothic Book" panose="020B0503020102020204" pitchFamily="34" charset="0"/>
                      </a:endParaRPr>
                    </a:p>
                  </a:txBody>
                  <a:tcPr anchor="ctr"/>
                </a:tc>
                <a:tc>
                  <a:txBody>
                    <a:bodyPr/>
                    <a:lstStyle/>
                    <a:p>
                      <a:pPr algn="ctr"/>
                      <a:r>
                        <a:rPr lang="en-GB" b="0"/>
                        <a:t>Text</a:t>
                      </a:r>
                      <a:endParaRPr lang="en-GB">
                        <a:latin typeface="Franklin Gothic Book" panose="020B0503020102020204" pitchFamily="34" charset="0"/>
                      </a:endParaRPr>
                    </a:p>
                  </a:txBody>
                  <a:tcPr anchor="ctr"/>
                </a:tc>
                <a:extLst>
                  <a:ext uri="{0D108BD9-81ED-4DB2-BD59-A6C34878D82A}">
                    <a16:rowId xmlns:a16="http://schemas.microsoft.com/office/drawing/2014/main" val="501853350"/>
                  </a:ext>
                </a:extLst>
              </a:tr>
              <a:tr h="936613">
                <a:tc>
                  <a:txBody>
                    <a:bodyPr/>
                    <a:lstStyle/>
                    <a:p>
                      <a:pPr algn="ctr"/>
                      <a:r>
                        <a:rPr lang="en-GB" b="0"/>
                        <a:t>Text</a:t>
                      </a:r>
                      <a:endParaRPr lang="en-GB">
                        <a:latin typeface="Franklin Gothic Book" panose="020B05030201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a:t>Text</a:t>
                      </a:r>
                      <a:endParaRPr lang="en-GB">
                        <a:latin typeface="Franklin Gothic Book" panose="020B05030201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a:t>Text</a:t>
                      </a:r>
                      <a:endParaRPr lang="en-GB">
                        <a:latin typeface="Franklin Gothic Book" panose="020B0503020102020204" pitchFamily="34" charset="0"/>
                      </a:endParaRPr>
                    </a:p>
                  </a:txBody>
                  <a:tcPr anchor="ctr"/>
                </a:tc>
                <a:tc>
                  <a:txBody>
                    <a:bodyPr/>
                    <a:lstStyle/>
                    <a:p>
                      <a:pPr algn="ctr"/>
                      <a:r>
                        <a:rPr lang="en-GB" b="0"/>
                        <a:t>Text</a:t>
                      </a:r>
                      <a:endParaRPr lang="en-GB">
                        <a:latin typeface="Franklin Gothic Book" panose="020B0503020102020204" pitchFamily="34" charset="0"/>
                      </a:endParaRPr>
                    </a:p>
                  </a:txBody>
                  <a:tcPr anchor="ctr"/>
                </a:tc>
                <a:extLst>
                  <a:ext uri="{0D108BD9-81ED-4DB2-BD59-A6C34878D82A}">
                    <a16:rowId xmlns:a16="http://schemas.microsoft.com/office/drawing/2014/main" val="2721466728"/>
                  </a:ext>
                </a:extLst>
              </a:tr>
              <a:tr h="936613">
                <a:tc>
                  <a:txBody>
                    <a:bodyPr/>
                    <a:lstStyle/>
                    <a:p>
                      <a:pPr algn="ctr"/>
                      <a:r>
                        <a:rPr lang="en-GB" b="0"/>
                        <a:t>Text</a:t>
                      </a:r>
                      <a:endParaRPr lang="en-GB">
                        <a:latin typeface="Franklin Gothic Book" panose="020B05030201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a:t>Text</a:t>
                      </a:r>
                      <a:endParaRPr lang="en-GB">
                        <a:latin typeface="Franklin Gothic Book" panose="020B05030201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a:t>Text</a:t>
                      </a:r>
                      <a:endParaRPr lang="en-GB">
                        <a:latin typeface="Franklin Gothic Book" panose="020B0503020102020204" pitchFamily="34" charset="0"/>
                      </a:endParaRPr>
                    </a:p>
                  </a:txBody>
                  <a:tcPr anchor="ctr"/>
                </a:tc>
                <a:tc>
                  <a:txBody>
                    <a:bodyPr/>
                    <a:lstStyle/>
                    <a:p>
                      <a:pPr algn="ctr"/>
                      <a:r>
                        <a:rPr lang="en-GB" b="0"/>
                        <a:t>Text</a:t>
                      </a:r>
                      <a:endParaRPr lang="en-GB">
                        <a:latin typeface="Franklin Gothic Book" panose="020B0503020102020204" pitchFamily="34" charset="0"/>
                      </a:endParaRPr>
                    </a:p>
                  </a:txBody>
                  <a:tcPr anchor="ctr"/>
                </a:tc>
                <a:extLst>
                  <a:ext uri="{0D108BD9-81ED-4DB2-BD59-A6C34878D82A}">
                    <a16:rowId xmlns:a16="http://schemas.microsoft.com/office/drawing/2014/main" val="1708086829"/>
                  </a:ext>
                </a:extLst>
              </a:tr>
            </a:tbl>
          </a:graphicData>
        </a:graphic>
      </p:graphicFrame>
      <p:sp>
        <p:nvSpPr>
          <p:cNvPr id="4" name="Titre 1">
            <a:extLst>
              <a:ext uri="{FF2B5EF4-FFF2-40B4-BE49-F238E27FC236}">
                <a16:creationId xmlns:a16="http://schemas.microsoft.com/office/drawing/2014/main" id="{D3976E89-C83B-B05A-EB60-8FD9429F4C01}"/>
              </a:ext>
            </a:extLst>
          </p:cNvPr>
          <p:cNvSpPr>
            <a:spLocks noGrp="1"/>
          </p:cNvSpPr>
          <p:nvPr>
            <p:ph type="title" hasCustomPrompt="1"/>
          </p:nvPr>
        </p:nvSpPr>
        <p:spPr>
          <a:xfrm>
            <a:off x="461872" y="655932"/>
            <a:ext cx="7308184" cy="690562"/>
          </a:xfrm>
          <a:prstGeom prst="rect">
            <a:avLst/>
          </a:prstGeom>
        </p:spPr>
        <p:txBody>
          <a:bodyPr anchor="b"/>
          <a:lstStyle>
            <a:lvl1pPr>
              <a:defRPr sz="4500" b="0" i="0">
                <a:solidFill>
                  <a:srgbClr val="D8368E"/>
                </a:solidFill>
                <a:latin typeface="Franklin Gothic Book" panose="020B0503020102020204" pitchFamily="34" charset="0"/>
              </a:defRPr>
            </a:lvl1pPr>
          </a:lstStyle>
          <a:p>
            <a:r>
              <a:rPr lang="en-GB" noProof="0"/>
              <a:t>Main Title</a:t>
            </a:r>
          </a:p>
        </p:txBody>
      </p:sp>
      <p:sp>
        <p:nvSpPr>
          <p:cNvPr id="6" name="Espace réservé du texte 6">
            <a:extLst>
              <a:ext uri="{FF2B5EF4-FFF2-40B4-BE49-F238E27FC236}">
                <a16:creationId xmlns:a16="http://schemas.microsoft.com/office/drawing/2014/main" id="{1B1E6398-6308-E490-6493-5521E40515D1}"/>
              </a:ext>
            </a:extLst>
          </p:cNvPr>
          <p:cNvSpPr>
            <a:spLocks noGrp="1"/>
          </p:cNvSpPr>
          <p:nvPr>
            <p:ph type="body" sz="quarter" idx="13" hasCustomPrompt="1"/>
          </p:nvPr>
        </p:nvSpPr>
        <p:spPr>
          <a:xfrm>
            <a:off x="473112" y="1708217"/>
            <a:ext cx="6251245" cy="489176"/>
          </a:xfrm>
          <a:prstGeom prst="rect">
            <a:avLst/>
          </a:prstGeom>
        </p:spPr>
        <p:txBody>
          <a:bodyPr/>
          <a:lstStyle>
            <a:lvl1pPr marL="0" indent="0">
              <a:buNone/>
              <a:defRPr lang="fr-FR" sz="2800" b="0" i="0" kern="1200" dirty="0">
                <a:solidFill>
                  <a:srgbClr val="485AA7"/>
                </a:solidFill>
                <a:latin typeface="Franklin Gothic Book" panose="020B0503020102020204" pitchFamily="34" charset="0"/>
                <a:ea typeface="+mn-ea"/>
                <a:cs typeface="+mn-cs"/>
              </a:defRPr>
            </a:lvl1pPr>
          </a:lstStyle>
          <a:p>
            <a:pPr lvl="0"/>
            <a:r>
              <a:rPr lang="en-GB" noProof="0"/>
              <a:t>Heading</a:t>
            </a:r>
          </a:p>
        </p:txBody>
      </p:sp>
      <p:grpSp>
        <p:nvGrpSpPr>
          <p:cNvPr id="8" name="Group 7">
            <a:extLst>
              <a:ext uri="{FF2B5EF4-FFF2-40B4-BE49-F238E27FC236}">
                <a16:creationId xmlns:a16="http://schemas.microsoft.com/office/drawing/2014/main" id="{77A9AE41-DBD7-0AEB-3F04-CCFA238634D0}"/>
              </a:ext>
            </a:extLst>
          </p:cNvPr>
          <p:cNvGrpSpPr/>
          <p:nvPr userDrawn="1"/>
        </p:nvGrpSpPr>
        <p:grpSpPr>
          <a:xfrm>
            <a:off x="461871" y="1302566"/>
            <a:ext cx="3141896" cy="234737"/>
            <a:chOff x="1529778" y="1902472"/>
            <a:chExt cx="1599117" cy="234737"/>
          </a:xfrm>
        </p:grpSpPr>
        <p:sp>
          <p:nvSpPr>
            <p:cNvPr id="9" name="Rectangle 8">
              <a:extLst>
                <a:ext uri="{FF2B5EF4-FFF2-40B4-BE49-F238E27FC236}">
                  <a16:creationId xmlns:a16="http://schemas.microsoft.com/office/drawing/2014/main" id="{7ADACA4F-297E-E922-CEAF-DC6128182F0D}"/>
                </a:ext>
              </a:extLst>
            </p:cNvPr>
            <p:cNvSpPr/>
            <p:nvPr userDrawn="1"/>
          </p:nvSpPr>
          <p:spPr>
            <a:xfrm>
              <a:off x="1529778" y="1902472"/>
              <a:ext cx="1551447" cy="117009"/>
            </a:xfrm>
            <a:prstGeom prst="rect">
              <a:avLst/>
            </a:prstGeom>
            <a:solidFill>
              <a:srgbClr val="56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0" name="Rectangle 9">
              <a:extLst>
                <a:ext uri="{FF2B5EF4-FFF2-40B4-BE49-F238E27FC236}">
                  <a16:creationId xmlns:a16="http://schemas.microsoft.com/office/drawing/2014/main" id="{1DF3C81F-001B-6900-F951-8C3CC9896AFC}"/>
                </a:ext>
              </a:extLst>
            </p:cNvPr>
            <p:cNvSpPr/>
            <p:nvPr userDrawn="1"/>
          </p:nvSpPr>
          <p:spPr>
            <a:xfrm>
              <a:off x="1682178" y="2020200"/>
              <a:ext cx="1446717" cy="117009"/>
            </a:xfrm>
            <a:prstGeom prst="rect">
              <a:avLst/>
            </a:prstGeom>
            <a:solidFill>
              <a:srgbClr val="E6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11" name="Rectangle 10">
            <a:extLst>
              <a:ext uri="{FF2B5EF4-FFF2-40B4-BE49-F238E27FC236}">
                <a16:creationId xmlns:a16="http://schemas.microsoft.com/office/drawing/2014/main" id="{B4C60FB2-FB60-BE38-190C-C45C3280E298}"/>
              </a:ext>
            </a:extLst>
          </p:cNvPr>
          <p:cNvSpPr/>
          <p:nvPr userDrawn="1"/>
        </p:nvSpPr>
        <p:spPr>
          <a:xfrm rot="16200000">
            <a:off x="216933" y="1894300"/>
            <a:ext cx="372867" cy="117009"/>
          </a:xfrm>
          <a:prstGeom prst="rect">
            <a:avLst/>
          </a:prstGeom>
          <a:solidFill>
            <a:srgbClr val="48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1720867413"/>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Image">
    <p:bg>
      <p:bgPr>
        <a:solidFill>
          <a:schemeClr val="bg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BB554D0-6F16-2540-93AE-CFDEFB128287}"/>
              </a:ext>
            </a:extLst>
          </p:cNvPr>
          <p:cNvSpPr>
            <a:spLocks noGrp="1"/>
          </p:cNvSpPr>
          <p:nvPr>
            <p:ph type="body" idx="1" hasCustomPrompt="1"/>
          </p:nvPr>
        </p:nvSpPr>
        <p:spPr>
          <a:xfrm>
            <a:off x="479461" y="2321821"/>
            <a:ext cx="5087962" cy="3534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Body Text</a:t>
            </a:r>
          </a:p>
        </p:txBody>
      </p:sp>
      <p:sp>
        <p:nvSpPr>
          <p:cNvPr id="6" name="Espace réservé pour une image  2">
            <a:extLst>
              <a:ext uri="{FF2B5EF4-FFF2-40B4-BE49-F238E27FC236}">
                <a16:creationId xmlns:a16="http://schemas.microsoft.com/office/drawing/2014/main" id="{B42BD6D5-847C-AD44-AAE2-099E29C37899}"/>
              </a:ext>
            </a:extLst>
          </p:cNvPr>
          <p:cNvSpPr>
            <a:spLocks noGrp="1"/>
          </p:cNvSpPr>
          <p:nvPr>
            <p:ph type="pic" idx="14" hasCustomPrompt="1"/>
          </p:nvPr>
        </p:nvSpPr>
        <p:spPr>
          <a:xfrm>
            <a:off x="6822890" y="1198999"/>
            <a:ext cx="5243332" cy="3970115"/>
          </a:xfrm>
          <a:prstGeom prst="rect">
            <a:avLst/>
          </a:prstGeom>
          <a:solidFill>
            <a:schemeClr val="bg1"/>
          </a:solid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a:t>Insert image</a:t>
            </a:r>
          </a:p>
        </p:txBody>
      </p:sp>
      <p:sp>
        <p:nvSpPr>
          <p:cNvPr id="9" name="Espace réservé du texte 2">
            <a:extLst>
              <a:ext uri="{FF2B5EF4-FFF2-40B4-BE49-F238E27FC236}">
                <a16:creationId xmlns:a16="http://schemas.microsoft.com/office/drawing/2014/main" id="{BDBD9E71-FDA3-1D40-964F-BD7F9C84D7CE}"/>
              </a:ext>
            </a:extLst>
          </p:cNvPr>
          <p:cNvSpPr>
            <a:spLocks noGrp="1"/>
          </p:cNvSpPr>
          <p:nvPr>
            <p:ph type="body" idx="15" hasCustomPrompt="1"/>
          </p:nvPr>
        </p:nvSpPr>
        <p:spPr>
          <a:xfrm>
            <a:off x="6822890" y="5279120"/>
            <a:ext cx="5087962" cy="27591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Image Caption</a:t>
            </a:r>
          </a:p>
        </p:txBody>
      </p:sp>
      <p:sp>
        <p:nvSpPr>
          <p:cNvPr id="4" name="Titre 1">
            <a:extLst>
              <a:ext uri="{FF2B5EF4-FFF2-40B4-BE49-F238E27FC236}">
                <a16:creationId xmlns:a16="http://schemas.microsoft.com/office/drawing/2014/main" id="{25A09EE5-2A2F-9898-92AC-F0B35915C967}"/>
              </a:ext>
            </a:extLst>
          </p:cNvPr>
          <p:cNvSpPr>
            <a:spLocks noGrp="1"/>
          </p:cNvSpPr>
          <p:nvPr>
            <p:ph type="title" hasCustomPrompt="1"/>
          </p:nvPr>
        </p:nvSpPr>
        <p:spPr>
          <a:xfrm>
            <a:off x="461872" y="655932"/>
            <a:ext cx="7308184" cy="690562"/>
          </a:xfrm>
          <a:prstGeom prst="rect">
            <a:avLst/>
          </a:prstGeom>
        </p:spPr>
        <p:txBody>
          <a:bodyPr anchor="b"/>
          <a:lstStyle>
            <a:lvl1pPr>
              <a:defRPr sz="4500" b="0" i="0">
                <a:solidFill>
                  <a:srgbClr val="D8368E"/>
                </a:solidFill>
                <a:latin typeface="Franklin Gothic Book" panose="020B0503020102020204" pitchFamily="34" charset="0"/>
              </a:defRPr>
            </a:lvl1pPr>
          </a:lstStyle>
          <a:p>
            <a:r>
              <a:rPr lang="en-GB" noProof="0"/>
              <a:t>Main Title</a:t>
            </a:r>
          </a:p>
        </p:txBody>
      </p:sp>
      <p:sp>
        <p:nvSpPr>
          <p:cNvPr id="7" name="Espace réservé du texte 6">
            <a:extLst>
              <a:ext uri="{FF2B5EF4-FFF2-40B4-BE49-F238E27FC236}">
                <a16:creationId xmlns:a16="http://schemas.microsoft.com/office/drawing/2014/main" id="{FA1C1787-E9D7-54D5-80FA-2ADFAB0549A9}"/>
              </a:ext>
            </a:extLst>
          </p:cNvPr>
          <p:cNvSpPr>
            <a:spLocks noGrp="1"/>
          </p:cNvSpPr>
          <p:nvPr>
            <p:ph type="body" sz="quarter" idx="13" hasCustomPrompt="1"/>
          </p:nvPr>
        </p:nvSpPr>
        <p:spPr>
          <a:xfrm>
            <a:off x="473112" y="1708217"/>
            <a:ext cx="6251245" cy="489176"/>
          </a:xfrm>
          <a:prstGeom prst="rect">
            <a:avLst/>
          </a:prstGeom>
        </p:spPr>
        <p:txBody>
          <a:bodyPr/>
          <a:lstStyle>
            <a:lvl1pPr marL="0" indent="0">
              <a:buNone/>
              <a:defRPr lang="fr-FR" sz="2800" b="0" i="0" kern="1200" dirty="0">
                <a:solidFill>
                  <a:srgbClr val="485AA7"/>
                </a:solidFill>
                <a:latin typeface="Franklin Gothic Book" panose="020B0503020102020204" pitchFamily="34" charset="0"/>
                <a:ea typeface="+mn-ea"/>
                <a:cs typeface="+mn-cs"/>
              </a:defRPr>
            </a:lvl1pPr>
          </a:lstStyle>
          <a:p>
            <a:pPr lvl="0"/>
            <a:r>
              <a:rPr lang="en-GB" noProof="0"/>
              <a:t>Heading</a:t>
            </a:r>
          </a:p>
        </p:txBody>
      </p:sp>
      <p:grpSp>
        <p:nvGrpSpPr>
          <p:cNvPr id="8" name="Group 7">
            <a:extLst>
              <a:ext uri="{FF2B5EF4-FFF2-40B4-BE49-F238E27FC236}">
                <a16:creationId xmlns:a16="http://schemas.microsoft.com/office/drawing/2014/main" id="{FB25FA47-3DA9-AFE2-5B44-ECEECAEF571B}"/>
              </a:ext>
            </a:extLst>
          </p:cNvPr>
          <p:cNvGrpSpPr/>
          <p:nvPr userDrawn="1"/>
        </p:nvGrpSpPr>
        <p:grpSpPr>
          <a:xfrm>
            <a:off x="461871" y="1302566"/>
            <a:ext cx="3141896" cy="234737"/>
            <a:chOff x="1529778" y="1902472"/>
            <a:chExt cx="1599117" cy="234737"/>
          </a:xfrm>
        </p:grpSpPr>
        <p:sp>
          <p:nvSpPr>
            <p:cNvPr id="10" name="Rectangle 9">
              <a:extLst>
                <a:ext uri="{FF2B5EF4-FFF2-40B4-BE49-F238E27FC236}">
                  <a16:creationId xmlns:a16="http://schemas.microsoft.com/office/drawing/2014/main" id="{E1C141D1-C076-77EF-1C5D-B84824F764FB}"/>
                </a:ext>
              </a:extLst>
            </p:cNvPr>
            <p:cNvSpPr/>
            <p:nvPr userDrawn="1"/>
          </p:nvSpPr>
          <p:spPr>
            <a:xfrm>
              <a:off x="1529778" y="1902472"/>
              <a:ext cx="1551447" cy="117009"/>
            </a:xfrm>
            <a:prstGeom prst="rect">
              <a:avLst/>
            </a:prstGeom>
            <a:solidFill>
              <a:srgbClr val="56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Rectangle 10">
              <a:extLst>
                <a:ext uri="{FF2B5EF4-FFF2-40B4-BE49-F238E27FC236}">
                  <a16:creationId xmlns:a16="http://schemas.microsoft.com/office/drawing/2014/main" id="{F5226B44-589C-19DC-C0D2-D18226DCE2DE}"/>
                </a:ext>
              </a:extLst>
            </p:cNvPr>
            <p:cNvSpPr/>
            <p:nvPr userDrawn="1"/>
          </p:nvSpPr>
          <p:spPr>
            <a:xfrm>
              <a:off x="1682178" y="2020200"/>
              <a:ext cx="1446717" cy="117009"/>
            </a:xfrm>
            <a:prstGeom prst="rect">
              <a:avLst/>
            </a:prstGeom>
            <a:solidFill>
              <a:srgbClr val="E6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12" name="Rectangle 11">
            <a:extLst>
              <a:ext uri="{FF2B5EF4-FFF2-40B4-BE49-F238E27FC236}">
                <a16:creationId xmlns:a16="http://schemas.microsoft.com/office/drawing/2014/main" id="{7D3ABB47-BEE6-926B-CE04-6C2A1D7DB240}"/>
              </a:ext>
            </a:extLst>
          </p:cNvPr>
          <p:cNvSpPr/>
          <p:nvPr userDrawn="1"/>
        </p:nvSpPr>
        <p:spPr>
          <a:xfrm rot="16200000">
            <a:off x="216933" y="1894300"/>
            <a:ext cx="372867" cy="117009"/>
          </a:xfrm>
          <a:prstGeom prst="rect">
            <a:avLst/>
          </a:prstGeom>
          <a:solidFill>
            <a:srgbClr val="48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938014842"/>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Espace réservé pour une image  2">
            <a:extLst>
              <a:ext uri="{FF2B5EF4-FFF2-40B4-BE49-F238E27FC236}">
                <a16:creationId xmlns:a16="http://schemas.microsoft.com/office/drawing/2014/main" id="{C13A51E6-98C8-0642-8E57-19033A3F4712}"/>
              </a:ext>
            </a:extLst>
          </p:cNvPr>
          <p:cNvSpPr>
            <a:spLocks noGrp="1"/>
          </p:cNvSpPr>
          <p:nvPr>
            <p:ph type="pic" idx="14" hasCustomPrompt="1"/>
          </p:nvPr>
        </p:nvSpPr>
        <p:spPr>
          <a:xfrm>
            <a:off x="583423" y="752354"/>
            <a:ext cx="6122177" cy="4988689"/>
          </a:xfrm>
          <a:prstGeom prst="rect">
            <a:avLst/>
          </a:prstGeom>
          <a:no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a:t>Insert image</a:t>
            </a:r>
          </a:p>
        </p:txBody>
      </p:sp>
      <p:sp>
        <p:nvSpPr>
          <p:cNvPr id="3" name="Espace réservé du texte 2">
            <a:extLst>
              <a:ext uri="{FF2B5EF4-FFF2-40B4-BE49-F238E27FC236}">
                <a16:creationId xmlns:a16="http://schemas.microsoft.com/office/drawing/2014/main" id="{E5DB5B17-E8FE-B44F-8B29-EB564762B935}"/>
              </a:ext>
            </a:extLst>
          </p:cNvPr>
          <p:cNvSpPr>
            <a:spLocks noGrp="1"/>
          </p:cNvSpPr>
          <p:nvPr>
            <p:ph type="body" idx="15" hasCustomPrompt="1"/>
          </p:nvPr>
        </p:nvSpPr>
        <p:spPr>
          <a:xfrm>
            <a:off x="466338" y="5758478"/>
            <a:ext cx="6156434" cy="27591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Image Caption</a:t>
            </a:r>
          </a:p>
        </p:txBody>
      </p:sp>
      <p:sp>
        <p:nvSpPr>
          <p:cNvPr id="4" name="Half Frame 3">
            <a:extLst>
              <a:ext uri="{FF2B5EF4-FFF2-40B4-BE49-F238E27FC236}">
                <a16:creationId xmlns:a16="http://schemas.microsoft.com/office/drawing/2014/main" id="{CA46A74C-AF26-ABE3-7219-5BACD8D61093}"/>
              </a:ext>
            </a:extLst>
          </p:cNvPr>
          <p:cNvSpPr/>
          <p:nvPr userDrawn="1"/>
        </p:nvSpPr>
        <p:spPr>
          <a:xfrm>
            <a:off x="583423" y="752354"/>
            <a:ext cx="4799814" cy="3435129"/>
          </a:xfrm>
          <a:prstGeom prst="halfFrame">
            <a:avLst>
              <a:gd name="adj1" fmla="val 3029"/>
              <a:gd name="adj2" fmla="val 3301"/>
            </a:avLst>
          </a:prstGeom>
          <a:solidFill>
            <a:srgbClr val="56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solidFill>
                <a:schemeClr val="tx1"/>
              </a:solidFill>
            </a:endParaRPr>
          </a:p>
        </p:txBody>
      </p:sp>
    </p:spTree>
    <p:extLst>
      <p:ext uri="{BB962C8B-B14F-4D97-AF65-F5344CB8AC3E}">
        <p14:creationId xmlns:p14="http://schemas.microsoft.com/office/powerpoint/2010/main" val="1683999089"/>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bout us - Several people">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FF9262B5-13D3-D44A-B1FD-BF3BBA84C0F1}"/>
              </a:ext>
            </a:extLst>
          </p:cNvPr>
          <p:cNvSpPr>
            <a:spLocks noGrp="1"/>
          </p:cNvSpPr>
          <p:nvPr>
            <p:ph type="title" hasCustomPrompt="1"/>
          </p:nvPr>
        </p:nvSpPr>
        <p:spPr>
          <a:xfrm>
            <a:off x="461872" y="917189"/>
            <a:ext cx="6814758" cy="690562"/>
          </a:xfrm>
          <a:prstGeom prst="rect">
            <a:avLst/>
          </a:prstGeom>
        </p:spPr>
        <p:txBody>
          <a:bodyPr anchor="b"/>
          <a:lstStyle>
            <a:lvl1pPr>
              <a:defRPr sz="4500" b="0" i="0">
                <a:solidFill>
                  <a:srgbClr val="D8368E"/>
                </a:solidFill>
                <a:latin typeface="Franklin Gothic Book" panose="020B0503020102020204" pitchFamily="34" charset="0"/>
              </a:defRPr>
            </a:lvl1pPr>
          </a:lstStyle>
          <a:p>
            <a:r>
              <a:rPr lang="en-GB" noProof="0"/>
              <a:t>About us</a:t>
            </a:r>
          </a:p>
        </p:txBody>
      </p:sp>
      <p:sp>
        <p:nvSpPr>
          <p:cNvPr id="13" name="Espace réservé du texte 6">
            <a:extLst>
              <a:ext uri="{FF2B5EF4-FFF2-40B4-BE49-F238E27FC236}">
                <a16:creationId xmlns:a16="http://schemas.microsoft.com/office/drawing/2014/main" id="{AE8CE743-E918-5848-8A42-BDE5789F8534}"/>
              </a:ext>
            </a:extLst>
          </p:cNvPr>
          <p:cNvSpPr>
            <a:spLocks noGrp="1"/>
          </p:cNvSpPr>
          <p:nvPr>
            <p:ph type="body" sz="quarter" idx="20" hasCustomPrompt="1"/>
          </p:nvPr>
        </p:nvSpPr>
        <p:spPr>
          <a:xfrm>
            <a:off x="473113" y="1708217"/>
            <a:ext cx="5622887" cy="8329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400" b="0" i="0" kern="1200" dirty="0">
                <a:solidFill>
                  <a:srgbClr val="485AA7"/>
                </a:solidFill>
                <a:latin typeface="Franklin Gothic Book" panose="020B0503020102020204"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Title of your organisation</a:t>
            </a:r>
          </a:p>
        </p:txBody>
      </p:sp>
      <p:grpSp>
        <p:nvGrpSpPr>
          <p:cNvPr id="5" name="Graphique 10">
            <a:extLst>
              <a:ext uri="{FF2B5EF4-FFF2-40B4-BE49-F238E27FC236}">
                <a16:creationId xmlns:a16="http://schemas.microsoft.com/office/drawing/2014/main" id="{537E1D0A-16A1-BC90-BDDC-5058D1F579D0}"/>
              </a:ext>
            </a:extLst>
          </p:cNvPr>
          <p:cNvGrpSpPr/>
          <p:nvPr/>
        </p:nvGrpSpPr>
        <p:grpSpPr>
          <a:xfrm>
            <a:off x="8296445" y="4308772"/>
            <a:ext cx="338424" cy="342842"/>
            <a:chOff x="8296445" y="4308772"/>
            <a:chExt cx="338424" cy="342842"/>
          </a:xfrm>
        </p:grpSpPr>
        <p:sp>
          <p:nvSpPr>
            <p:cNvPr id="6" name="Freeform: Shape 5">
              <a:extLst>
                <a:ext uri="{FF2B5EF4-FFF2-40B4-BE49-F238E27FC236}">
                  <a16:creationId xmlns:a16="http://schemas.microsoft.com/office/drawing/2014/main" id="{85D4FE12-E823-FD6C-C528-BE4D27B8A953}"/>
                </a:ext>
              </a:extLst>
            </p:cNvPr>
            <p:cNvSpPr/>
            <p:nvPr/>
          </p:nvSpPr>
          <p:spPr>
            <a:xfrm>
              <a:off x="8296445" y="4308772"/>
              <a:ext cx="338424" cy="342842"/>
            </a:xfrm>
            <a:custGeom>
              <a:avLst/>
              <a:gdLst>
                <a:gd name="connsiteX0" fmla="*/ 338424 w 338424"/>
                <a:gd name="connsiteY0" fmla="*/ 171421 h 342842"/>
                <a:gd name="connsiteX1" fmla="*/ 169212 w 338424"/>
                <a:gd name="connsiteY1" fmla="*/ 342842 h 342842"/>
                <a:gd name="connsiteX2" fmla="*/ 0 w 338424"/>
                <a:gd name="connsiteY2" fmla="*/ 171421 h 342842"/>
                <a:gd name="connsiteX3" fmla="*/ 169212 w 338424"/>
                <a:gd name="connsiteY3" fmla="*/ 0 h 342842"/>
                <a:gd name="connsiteX4" fmla="*/ 338424 w 338424"/>
                <a:gd name="connsiteY4" fmla="*/ 171421 h 342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424" h="342842">
                  <a:moveTo>
                    <a:pt x="338424" y="171421"/>
                  </a:moveTo>
                  <a:cubicBezTo>
                    <a:pt x="338424" y="266094"/>
                    <a:pt x="262665" y="342842"/>
                    <a:pt x="169212" y="342842"/>
                  </a:cubicBezTo>
                  <a:cubicBezTo>
                    <a:pt x="75759" y="342842"/>
                    <a:pt x="0" y="266094"/>
                    <a:pt x="0" y="171421"/>
                  </a:cubicBezTo>
                  <a:cubicBezTo>
                    <a:pt x="0" y="76748"/>
                    <a:pt x="75759" y="0"/>
                    <a:pt x="169212" y="0"/>
                  </a:cubicBezTo>
                  <a:cubicBezTo>
                    <a:pt x="262665" y="0"/>
                    <a:pt x="338424" y="76748"/>
                    <a:pt x="338424" y="171421"/>
                  </a:cubicBezTo>
                  <a:close/>
                </a:path>
              </a:pathLst>
            </a:custGeom>
            <a:solidFill>
              <a:srgbClr val="56C4C9"/>
            </a:solidFill>
            <a:ln w="7009" cap="flat">
              <a:noFill/>
              <a:prstDash val="solid"/>
              <a:miter/>
            </a:ln>
          </p:spPr>
          <p:txBody>
            <a:bodyPr rtlCol="0" anchor="ctr"/>
            <a:lstStyle/>
            <a:p>
              <a:endParaRPr lang="en-BE"/>
            </a:p>
          </p:txBody>
        </p:sp>
        <p:sp>
          <p:nvSpPr>
            <p:cNvPr id="7" name="Freeform: Shape 6">
              <a:extLst>
                <a:ext uri="{FF2B5EF4-FFF2-40B4-BE49-F238E27FC236}">
                  <a16:creationId xmlns:a16="http://schemas.microsoft.com/office/drawing/2014/main" id="{30991C8E-39B6-AD2B-BABA-5C783182B3E8}"/>
                </a:ext>
              </a:extLst>
            </p:cNvPr>
            <p:cNvSpPr/>
            <p:nvPr/>
          </p:nvSpPr>
          <p:spPr>
            <a:xfrm>
              <a:off x="8394605" y="4387152"/>
              <a:ext cx="146640" cy="194510"/>
            </a:xfrm>
            <a:custGeom>
              <a:avLst/>
              <a:gdLst>
                <a:gd name="connsiteX0" fmla="*/ 146180 w 146640"/>
                <a:gd name="connsiteY0" fmla="*/ 167015 h 194510"/>
                <a:gd name="connsiteX1" fmla="*/ 145478 w 146640"/>
                <a:gd name="connsiteY1" fmla="*/ 169860 h 194510"/>
                <a:gd name="connsiteX2" fmla="*/ 111776 w 146640"/>
                <a:gd name="connsiteY2" fmla="*/ 194044 h 194510"/>
                <a:gd name="connsiteX3" fmla="*/ 108967 w 146640"/>
                <a:gd name="connsiteY3" fmla="*/ 193332 h 194510"/>
                <a:gd name="connsiteX4" fmla="*/ 61925 w 146640"/>
                <a:gd name="connsiteY4" fmla="*/ 122203 h 194510"/>
                <a:gd name="connsiteX5" fmla="*/ 39457 w 146640"/>
                <a:gd name="connsiteY5" fmla="*/ 155634 h 194510"/>
                <a:gd name="connsiteX6" fmla="*/ 35946 w 146640"/>
                <a:gd name="connsiteY6" fmla="*/ 154211 h 194510"/>
                <a:gd name="connsiteX7" fmla="*/ 138 w 146640"/>
                <a:gd name="connsiteY7" fmla="*/ 2707 h 194510"/>
                <a:gd name="connsiteX8" fmla="*/ 3648 w 146640"/>
                <a:gd name="connsiteY8" fmla="*/ 573 h 194510"/>
                <a:gd name="connsiteX9" fmla="*/ 133541 w 146640"/>
                <a:gd name="connsiteY9" fmla="*/ 83794 h 194510"/>
                <a:gd name="connsiteX10" fmla="*/ 133541 w 146640"/>
                <a:gd name="connsiteY10" fmla="*/ 87350 h 194510"/>
                <a:gd name="connsiteX11" fmla="*/ 92818 w 146640"/>
                <a:gd name="connsiteY11" fmla="*/ 95886 h 194510"/>
                <a:gd name="connsiteX12" fmla="*/ 146180 w 146640"/>
                <a:gd name="connsiteY12" fmla="*/ 167015 h 1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640" h="194510">
                  <a:moveTo>
                    <a:pt x="146180" y="167015"/>
                  </a:moveTo>
                  <a:cubicBezTo>
                    <a:pt x="146882" y="167726"/>
                    <a:pt x="146882" y="169149"/>
                    <a:pt x="145478" y="169860"/>
                  </a:cubicBezTo>
                  <a:lnTo>
                    <a:pt x="111776" y="194044"/>
                  </a:lnTo>
                  <a:cubicBezTo>
                    <a:pt x="111073" y="194755"/>
                    <a:pt x="109669" y="194755"/>
                    <a:pt x="108967" y="193332"/>
                  </a:cubicBezTo>
                  <a:lnTo>
                    <a:pt x="61925" y="122203"/>
                  </a:lnTo>
                  <a:lnTo>
                    <a:pt x="39457" y="155634"/>
                  </a:lnTo>
                  <a:cubicBezTo>
                    <a:pt x="38052" y="156345"/>
                    <a:pt x="36648" y="155634"/>
                    <a:pt x="35946" y="154211"/>
                  </a:cubicBezTo>
                  <a:lnTo>
                    <a:pt x="138" y="2707"/>
                  </a:lnTo>
                  <a:cubicBezTo>
                    <a:pt x="-564" y="573"/>
                    <a:pt x="1542" y="-850"/>
                    <a:pt x="3648" y="573"/>
                  </a:cubicBezTo>
                  <a:lnTo>
                    <a:pt x="133541" y="83794"/>
                  </a:lnTo>
                  <a:cubicBezTo>
                    <a:pt x="134946" y="84505"/>
                    <a:pt x="134946" y="86639"/>
                    <a:pt x="133541" y="87350"/>
                  </a:cubicBezTo>
                  <a:lnTo>
                    <a:pt x="92818" y="95886"/>
                  </a:lnTo>
                  <a:lnTo>
                    <a:pt x="146180" y="167015"/>
                  </a:lnTo>
                  <a:close/>
                </a:path>
              </a:pathLst>
            </a:custGeom>
            <a:solidFill>
              <a:srgbClr val="FFFFFF"/>
            </a:solidFill>
            <a:ln w="7009" cap="flat">
              <a:noFill/>
              <a:prstDash val="solid"/>
              <a:miter/>
            </a:ln>
          </p:spPr>
          <p:txBody>
            <a:bodyPr rtlCol="0" anchor="ctr"/>
            <a:lstStyle/>
            <a:p>
              <a:endParaRPr lang="en-BE"/>
            </a:p>
          </p:txBody>
        </p:sp>
      </p:grpSp>
      <p:sp>
        <p:nvSpPr>
          <p:cNvPr id="33" name="Espace réservé du texte 2">
            <a:extLst>
              <a:ext uri="{FF2B5EF4-FFF2-40B4-BE49-F238E27FC236}">
                <a16:creationId xmlns:a16="http://schemas.microsoft.com/office/drawing/2014/main" id="{999CE511-BE9D-EC4F-934F-720DCF3FB264}"/>
              </a:ext>
            </a:extLst>
          </p:cNvPr>
          <p:cNvSpPr>
            <a:spLocks noGrp="1"/>
          </p:cNvSpPr>
          <p:nvPr>
            <p:ph type="body" idx="29" hasCustomPrompt="1"/>
          </p:nvPr>
        </p:nvSpPr>
        <p:spPr>
          <a:xfrm>
            <a:off x="8691864" y="4811421"/>
            <a:ext cx="3003950" cy="34535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a:t>
            </a:r>
            <a:r>
              <a:rPr lang="en-GB" noProof="0" err="1"/>
              <a:t>Twitter_user</a:t>
            </a:r>
            <a:endParaRPr lang="en-GB" noProof="0"/>
          </a:p>
        </p:txBody>
      </p:sp>
      <p:sp>
        <p:nvSpPr>
          <p:cNvPr id="3" name="Freeform: Shape 2">
            <a:extLst>
              <a:ext uri="{FF2B5EF4-FFF2-40B4-BE49-F238E27FC236}">
                <a16:creationId xmlns:a16="http://schemas.microsoft.com/office/drawing/2014/main" id="{648B731A-AF98-8123-99A2-F310B085574E}"/>
              </a:ext>
            </a:extLst>
          </p:cNvPr>
          <p:cNvSpPr/>
          <p:nvPr/>
        </p:nvSpPr>
        <p:spPr>
          <a:xfrm>
            <a:off x="8299767" y="4817702"/>
            <a:ext cx="337019" cy="341419"/>
          </a:xfrm>
          <a:custGeom>
            <a:avLst/>
            <a:gdLst>
              <a:gd name="connsiteX0" fmla="*/ 337020 w 337019"/>
              <a:gd name="connsiteY0" fmla="*/ 170710 h 341419"/>
              <a:gd name="connsiteX1" fmla="*/ 168510 w 337019"/>
              <a:gd name="connsiteY1" fmla="*/ 341420 h 341419"/>
              <a:gd name="connsiteX2" fmla="*/ 0 w 337019"/>
              <a:gd name="connsiteY2" fmla="*/ 170710 h 341419"/>
              <a:gd name="connsiteX3" fmla="*/ 168510 w 337019"/>
              <a:gd name="connsiteY3" fmla="*/ 0 h 341419"/>
              <a:gd name="connsiteX4" fmla="*/ 337020 w 337019"/>
              <a:gd name="connsiteY4" fmla="*/ 170710 h 341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019" h="341419">
                <a:moveTo>
                  <a:pt x="337020" y="170710"/>
                </a:moveTo>
                <a:cubicBezTo>
                  <a:pt x="337020" y="264990"/>
                  <a:pt x="261575" y="341420"/>
                  <a:pt x="168510" y="341420"/>
                </a:cubicBezTo>
                <a:cubicBezTo>
                  <a:pt x="75444" y="341420"/>
                  <a:pt x="0" y="264990"/>
                  <a:pt x="0" y="170710"/>
                </a:cubicBezTo>
                <a:cubicBezTo>
                  <a:pt x="0" y="76429"/>
                  <a:pt x="75444" y="0"/>
                  <a:pt x="168510" y="0"/>
                </a:cubicBezTo>
                <a:cubicBezTo>
                  <a:pt x="261575" y="0"/>
                  <a:pt x="337020" y="76429"/>
                  <a:pt x="337020" y="170710"/>
                </a:cubicBezTo>
                <a:close/>
              </a:path>
            </a:pathLst>
          </a:custGeom>
          <a:solidFill>
            <a:srgbClr val="56C4C9"/>
          </a:solidFill>
          <a:ln w="7009" cap="flat">
            <a:noFill/>
            <a:prstDash val="solid"/>
            <a:miter/>
          </a:ln>
        </p:spPr>
        <p:txBody>
          <a:bodyPr rtlCol="0" anchor="ctr"/>
          <a:lstStyle/>
          <a:p>
            <a:endParaRPr lang="en-BE"/>
          </a:p>
        </p:txBody>
      </p:sp>
      <p:sp>
        <p:nvSpPr>
          <p:cNvPr id="4" name="Freeform: Shape 3">
            <a:extLst>
              <a:ext uri="{FF2B5EF4-FFF2-40B4-BE49-F238E27FC236}">
                <a16:creationId xmlns:a16="http://schemas.microsoft.com/office/drawing/2014/main" id="{2E05FD42-0C13-B441-212C-58C57132613C}"/>
              </a:ext>
            </a:extLst>
          </p:cNvPr>
          <p:cNvSpPr/>
          <p:nvPr/>
        </p:nvSpPr>
        <p:spPr>
          <a:xfrm>
            <a:off x="8377148" y="4910469"/>
            <a:ext cx="195892" cy="161462"/>
          </a:xfrm>
          <a:custGeom>
            <a:avLst/>
            <a:gdLst>
              <a:gd name="connsiteX0" fmla="*/ 60546 w 195892"/>
              <a:gd name="connsiteY0" fmla="*/ 160894 h 161462"/>
              <a:gd name="connsiteX1" fmla="*/ 174992 w 195892"/>
              <a:gd name="connsiteY1" fmla="*/ 44954 h 161462"/>
              <a:gd name="connsiteX2" fmla="*/ 174992 w 195892"/>
              <a:gd name="connsiteY2" fmla="*/ 39974 h 161462"/>
              <a:gd name="connsiteX3" fmla="*/ 195354 w 195892"/>
              <a:gd name="connsiteY3" fmla="*/ 18636 h 161462"/>
              <a:gd name="connsiteX4" fmla="*/ 172184 w 195892"/>
              <a:gd name="connsiteY4" fmla="*/ 25037 h 161462"/>
              <a:gd name="connsiteX5" fmla="*/ 189737 w 195892"/>
              <a:gd name="connsiteY5" fmla="*/ 2276 h 161462"/>
              <a:gd name="connsiteX6" fmla="*/ 164460 w 195892"/>
              <a:gd name="connsiteY6" fmla="*/ 12234 h 161462"/>
              <a:gd name="connsiteX7" fmla="*/ 134971 w 195892"/>
              <a:gd name="connsiteY7" fmla="*/ -569 h 161462"/>
              <a:gd name="connsiteX8" fmla="*/ 94950 w 195892"/>
              <a:gd name="connsiteY8" fmla="*/ 39974 h 161462"/>
              <a:gd name="connsiteX9" fmla="*/ 95652 w 195892"/>
              <a:gd name="connsiteY9" fmla="*/ 49222 h 161462"/>
              <a:gd name="connsiteX10" fmla="*/ 12801 w 195892"/>
              <a:gd name="connsiteY10" fmla="*/ 6544 h 161462"/>
              <a:gd name="connsiteX11" fmla="*/ 7184 w 195892"/>
              <a:gd name="connsiteY11" fmla="*/ 27171 h 161462"/>
              <a:gd name="connsiteX12" fmla="*/ 25440 w 195892"/>
              <a:gd name="connsiteY12" fmla="*/ 61313 h 161462"/>
              <a:gd name="connsiteX13" fmla="*/ 7184 w 195892"/>
              <a:gd name="connsiteY13" fmla="*/ 56334 h 161462"/>
              <a:gd name="connsiteX14" fmla="*/ 7184 w 195892"/>
              <a:gd name="connsiteY14" fmla="*/ 57046 h 161462"/>
              <a:gd name="connsiteX15" fmla="*/ 39482 w 195892"/>
              <a:gd name="connsiteY15" fmla="*/ 96878 h 161462"/>
              <a:gd name="connsiteX16" fmla="*/ 28950 w 195892"/>
              <a:gd name="connsiteY16" fmla="*/ 98300 h 161462"/>
              <a:gd name="connsiteX17" fmla="*/ 21227 w 195892"/>
              <a:gd name="connsiteY17" fmla="*/ 97589 h 161462"/>
              <a:gd name="connsiteX18" fmla="*/ 59141 w 195892"/>
              <a:gd name="connsiteY18" fmla="*/ 126041 h 161462"/>
              <a:gd name="connsiteX19" fmla="*/ 9291 w 195892"/>
              <a:gd name="connsiteY19" fmla="*/ 143823 h 161462"/>
              <a:gd name="connsiteX20" fmla="*/ -539 w 195892"/>
              <a:gd name="connsiteY20" fmla="*/ 143112 h 161462"/>
              <a:gd name="connsiteX21" fmla="*/ 60546 w 195892"/>
              <a:gd name="connsiteY21" fmla="*/ 160894 h 16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892" h="161462">
                <a:moveTo>
                  <a:pt x="60546" y="160894"/>
                </a:moveTo>
                <a:cubicBezTo>
                  <a:pt x="134269" y="160894"/>
                  <a:pt x="174992" y="99012"/>
                  <a:pt x="174992" y="44954"/>
                </a:cubicBezTo>
                <a:cubicBezTo>
                  <a:pt x="174992" y="43531"/>
                  <a:pt x="174992" y="41397"/>
                  <a:pt x="174992" y="39974"/>
                </a:cubicBezTo>
                <a:cubicBezTo>
                  <a:pt x="182716" y="34284"/>
                  <a:pt x="189737" y="27171"/>
                  <a:pt x="195354" y="18636"/>
                </a:cubicBezTo>
                <a:cubicBezTo>
                  <a:pt x="188332" y="22192"/>
                  <a:pt x="180609" y="24326"/>
                  <a:pt x="172184" y="25037"/>
                </a:cubicBezTo>
                <a:cubicBezTo>
                  <a:pt x="180609" y="20058"/>
                  <a:pt x="186928" y="12234"/>
                  <a:pt x="189737" y="2276"/>
                </a:cubicBezTo>
                <a:cubicBezTo>
                  <a:pt x="182013" y="7255"/>
                  <a:pt x="173588" y="10101"/>
                  <a:pt x="164460" y="12234"/>
                </a:cubicBezTo>
                <a:cubicBezTo>
                  <a:pt x="157439" y="4410"/>
                  <a:pt x="146907" y="-569"/>
                  <a:pt x="134971" y="-569"/>
                </a:cubicBezTo>
                <a:cubicBezTo>
                  <a:pt x="112503" y="-569"/>
                  <a:pt x="94950" y="17925"/>
                  <a:pt x="94950" y="39974"/>
                </a:cubicBezTo>
                <a:cubicBezTo>
                  <a:pt x="94950" y="42820"/>
                  <a:pt x="95652" y="46376"/>
                  <a:pt x="95652" y="49222"/>
                </a:cubicBezTo>
                <a:cubicBezTo>
                  <a:pt x="61950" y="47799"/>
                  <a:pt x="32461" y="31439"/>
                  <a:pt x="12801" y="6544"/>
                </a:cubicBezTo>
                <a:cubicBezTo>
                  <a:pt x="9291" y="12234"/>
                  <a:pt x="7184" y="19347"/>
                  <a:pt x="7184" y="27171"/>
                </a:cubicBezTo>
                <a:cubicBezTo>
                  <a:pt x="7184" y="41397"/>
                  <a:pt x="14206" y="53489"/>
                  <a:pt x="25440" y="61313"/>
                </a:cubicBezTo>
                <a:cubicBezTo>
                  <a:pt x="19120" y="61313"/>
                  <a:pt x="12801" y="59179"/>
                  <a:pt x="7184" y="56334"/>
                </a:cubicBezTo>
                <a:cubicBezTo>
                  <a:pt x="7184" y="56334"/>
                  <a:pt x="7184" y="56334"/>
                  <a:pt x="7184" y="57046"/>
                </a:cubicBezTo>
                <a:cubicBezTo>
                  <a:pt x="7184" y="76962"/>
                  <a:pt x="21227" y="93321"/>
                  <a:pt x="39482" y="96878"/>
                </a:cubicBezTo>
                <a:cubicBezTo>
                  <a:pt x="35971" y="97589"/>
                  <a:pt x="32461" y="98300"/>
                  <a:pt x="28950" y="98300"/>
                </a:cubicBezTo>
                <a:cubicBezTo>
                  <a:pt x="26141" y="98300"/>
                  <a:pt x="24035" y="98300"/>
                  <a:pt x="21227" y="97589"/>
                </a:cubicBezTo>
                <a:cubicBezTo>
                  <a:pt x="26141" y="113949"/>
                  <a:pt x="40886" y="125329"/>
                  <a:pt x="59141" y="126041"/>
                </a:cubicBezTo>
                <a:cubicBezTo>
                  <a:pt x="45099" y="136710"/>
                  <a:pt x="28248" y="143823"/>
                  <a:pt x="9291" y="143823"/>
                </a:cubicBezTo>
                <a:cubicBezTo>
                  <a:pt x="5780" y="143823"/>
                  <a:pt x="2971" y="143823"/>
                  <a:pt x="-539" y="143112"/>
                </a:cubicBezTo>
                <a:cubicBezTo>
                  <a:pt x="16312" y="154492"/>
                  <a:pt x="38078" y="160894"/>
                  <a:pt x="60546" y="160894"/>
                </a:cubicBezTo>
              </a:path>
            </a:pathLst>
          </a:custGeom>
          <a:solidFill>
            <a:srgbClr val="FFFFFF"/>
          </a:solidFill>
          <a:ln w="7009" cap="flat">
            <a:noFill/>
            <a:prstDash val="solid"/>
            <a:miter/>
          </a:ln>
        </p:spPr>
        <p:txBody>
          <a:bodyPr rtlCol="0" anchor="ctr"/>
          <a:lstStyle/>
          <a:p>
            <a:endParaRPr lang="en-BE"/>
          </a:p>
        </p:txBody>
      </p:sp>
      <p:sp>
        <p:nvSpPr>
          <p:cNvPr id="37" name="Espace réservé du texte 2">
            <a:extLst>
              <a:ext uri="{FF2B5EF4-FFF2-40B4-BE49-F238E27FC236}">
                <a16:creationId xmlns:a16="http://schemas.microsoft.com/office/drawing/2014/main" id="{E7F16BAB-2471-E64E-8A6C-3C298E56F486}"/>
              </a:ext>
            </a:extLst>
          </p:cNvPr>
          <p:cNvSpPr>
            <a:spLocks noGrp="1"/>
          </p:cNvSpPr>
          <p:nvPr>
            <p:ph type="body" idx="1" hasCustomPrompt="1"/>
          </p:nvPr>
        </p:nvSpPr>
        <p:spPr>
          <a:xfrm>
            <a:off x="479462" y="2662065"/>
            <a:ext cx="5875093" cy="32177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Body Text</a:t>
            </a:r>
          </a:p>
        </p:txBody>
      </p:sp>
      <p:sp>
        <p:nvSpPr>
          <p:cNvPr id="38" name="Espace réservé du texte 2">
            <a:extLst>
              <a:ext uri="{FF2B5EF4-FFF2-40B4-BE49-F238E27FC236}">
                <a16:creationId xmlns:a16="http://schemas.microsoft.com/office/drawing/2014/main" id="{E3BF07EE-DC41-C745-9EE8-CCAED2549D76}"/>
              </a:ext>
            </a:extLst>
          </p:cNvPr>
          <p:cNvSpPr>
            <a:spLocks noGrp="1"/>
          </p:cNvSpPr>
          <p:nvPr>
            <p:ph type="body" idx="31" hasCustomPrompt="1"/>
          </p:nvPr>
        </p:nvSpPr>
        <p:spPr>
          <a:xfrm>
            <a:off x="8691864" y="4311859"/>
            <a:ext cx="2982685" cy="34535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err="1"/>
              <a:t>www.website.com</a:t>
            </a:r>
            <a:endParaRPr lang="en-GB" noProof="0"/>
          </a:p>
        </p:txBody>
      </p:sp>
      <p:sp>
        <p:nvSpPr>
          <p:cNvPr id="40" name="Espace réservé pour une image  2">
            <a:extLst>
              <a:ext uri="{FF2B5EF4-FFF2-40B4-BE49-F238E27FC236}">
                <a16:creationId xmlns:a16="http://schemas.microsoft.com/office/drawing/2014/main" id="{1B015EC1-6C74-D543-BED7-ECC219DA933F}"/>
              </a:ext>
            </a:extLst>
          </p:cNvPr>
          <p:cNvSpPr>
            <a:spLocks noGrp="1"/>
          </p:cNvSpPr>
          <p:nvPr>
            <p:ph type="pic" idx="14" hasCustomPrompt="1"/>
          </p:nvPr>
        </p:nvSpPr>
        <p:spPr>
          <a:xfrm>
            <a:off x="8266072" y="2102686"/>
            <a:ext cx="3461639" cy="1916421"/>
          </a:xfrm>
          <a:prstGeom prst="rect">
            <a:avLst/>
          </a:prstGeo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a:t>Insert logo</a:t>
            </a:r>
          </a:p>
        </p:txBody>
      </p:sp>
      <p:pic>
        <p:nvPicPr>
          <p:cNvPr id="2" name="Picture 1" descr="A picture containing text, clipart&#10;&#10;Description automatically generated">
            <a:extLst>
              <a:ext uri="{FF2B5EF4-FFF2-40B4-BE49-F238E27FC236}">
                <a16:creationId xmlns:a16="http://schemas.microsoft.com/office/drawing/2014/main" id="{F109ECDE-AA40-D4F9-332E-79F7E23573BD}"/>
              </a:ext>
            </a:extLst>
          </p:cNvPr>
          <p:cNvPicPr>
            <a:picLocks noChangeAspect="1"/>
          </p:cNvPicPr>
          <p:nvPr userDrawn="1"/>
        </p:nvPicPr>
        <p:blipFill>
          <a:blip r:embed="rId2"/>
          <a:stretch>
            <a:fillRect/>
          </a:stretch>
        </p:blipFill>
        <p:spPr>
          <a:xfrm>
            <a:off x="6354555" y="277359"/>
            <a:ext cx="1887816" cy="5464732"/>
          </a:xfrm>
          <a:prstGeom prst="rect">
            <a:avLst/>
          </a:prstGeom>
        </p:spPr>
      </p:pic>
    </p:spTree>
    <p:extLst>
      <p:ext uri="{BB962C8B-B14F-4D97-AF65-F5344CB8AC3E}">
        <p14:creationId xmlns:p14="http://schemas.microsoft.com/office/powerpoint/2010/main" val="167968627"/>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 Several peopl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BB554D0-6F16-2540-93AE-CFDEFB128287}"/>
              </a:ext>
            </a:extLst>
          </p:cNvPr>
          <p:cNvSpPr>
            <a:spLocks noGrp="1"/>
          </p:cNvSpPr>
          <p:nvPr>
            <p:ph type="body" idx="1" hasCustomPrompt="1"/>
          </p:nvPr>
        </p:nvSpPr>
        <p:spPr>
          <a:xfrm>
            <a:off x="479461" y="3997842"/>
            <a:ext cx="3330539" cy="79742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Body Text</a:t>
            </a:r>
          </a:p>
        </p:txBody>
      </p:sp>
      <p:sp>
        <p:nvSpPr>
          <p:cNvPr id="5" name="Espace réservé du texte 6">
            <a:extLst>
              <a:ext uri="{FF2B5EF4-FFF2-40B4-BE49-F238E27FC236}">
                <a16:creationId xmlns:a16="http://schemas.microsoft.com/office/drawing/2014/main" id="{548433C8-B9B2-BC40-BA14-27047764DBCF}"/>
              </a:ext>
            </a:extLst>
          </p:cNvPr>
          <p:cNvSpPr>
            <a:spLocks noGrp="1"/>
          </p:cNvSpPr>
          <p:nvPr>
            <p:ph type="body" sz="quarter" idx="13" hasCustomPrompt="1"/>
          </p:nvPr>
        </p:nvSpPr>
        <p:spPr>
          <a:xfrm>
            <a:off x="473113" y="3260156"/>
            <a:ext cx="3369682" cy="376172"/>
          </a:xfrm>
          <a:prstGeom prst="rect">
            <a:avLst/>
          </a:prstGeom>
        </p:spPr>
        <p:txBody>
          <a:bodyPr/>
          <a:lstStyle>
            <a:lvl1pPr marL="0" indent="0">
              <a:buNone/>
              <a:defRPr lang="fr-FR" sz="2000" b="0" i="0" kern="1200" dirty="0">
                <a:solidFill>
                  <a:srgbClr val="E43535"/>
                </a:solidFill>
                <a:latin typeface="Franklin Gothic Book" panose="020B0503020102020204" pitchFamily="34" charset="0"/>
                <a:ea typeface="+mn-ea"/>
                <a:cs typeface="+mn-cs"/>
              </a:defRPr>
            </a:lvl1pPr>
          </a:lstStyle>
          <a:p>
            <a:pPr lvl="0"/>
            <a:r>
              <a:rPr lang="en-GB" noProof="0"/>
              <a:t>Name</a:t>
            </a:r>
          </a:p>
        </p:txBody>
      </p:sp>
      <p:sp>
        <p:nvSpPr>
          <p:cNvPr id="18" name="Espace réservé du texte 2">
            <a:extLst>
              <a:ext uri="{FF2B5EF4-FFF2-40B4-BE49-F238E27FC236}">
                <a16:creationId xmlns:a16="http://schemas.microsoft.com/office/drawing/2014/main" id="{04D6E9F2-4058-8346-A7D2-469104102499}"/>
              </a:ext>
            </a:extLst>
          </p:cNvPr>
          <p:cNvSpPr>
            <a:spLocks noGrp="1"/>
          </p:cNvSpPr>
          <p:nvPr>
            <p:ph type="body" idx="18" hasCustomPrompt="1"/>
          </p:nvPr>
        </p:nvSpPr>
        <p:spPr>
          <a:xfrm>
            <a:off x="4367808" y="3997842"/>
            <a:ext cx="3330539" cy="79742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Body Text</a:t>
            </a:r>
          </a:p>
        </p:txBody>
      </p:sp>
      <p:sp>
        <p:nvSpPr>
          <p:cNvPr id="19" name="Espace réservé du texte 2">
            <a:extLst>
              <a:ext uri="{FF2B5EF4-FFF2-40B4-BE49-F238E27FC236}">
                <a16:creationId xmlns:a16="http://schemas.microsoft.com/office/drawing/2014/main" id="{84D7C933-EB7F-0041-8E20-A0C67F5049BA}"/>
              </a:ext>
            </a:extLst>
          </p:cNvPr>
          <p:cNvSpPr>
            <a:spLocks noGrp="1"/>
          </p:cNvSpPr>
          <p:nvPr>
            <p:ph type="body" idx="19" hasCustomPrompt="1"/>
          </p:nvPr>
        </p:nvSpPr>
        <p:spPr>
          <a:xfrm>
            <a:off x="8256240" y="3997842"/>
            <a:ext cx="3330539" cy="79742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Body Text</a:t>
            </a:r>
          </a:p>
        </p:txBody>
      </p:sp>
      <p:sp>
        <p:nvSpPr>
          <p:cNvPr id="12" name="Titre 1">
            <a:extLst>
              <a:ext uri="{FF2B5EF4-FFF2-40B4-BE49-F238E27FC236}">
                <a16:creationId xmlns:a16="http://schemas.microsoft.com/office/drawing/2014/main" id="{FF9262B5-13D3-D44A-B1FD-BF3BBA84C0F1}"/>
              </a:ext>
            </a:extLst>
          </p:cNvPr>
          <p:cNvSpPr>
            <a:spLocks noGrp="1"/>
          </p:cNvSpPr>
          <p:nvPr>
            <p:ph type="title" hasCustomPrompt="1"/>
          </p:nvPr>
        </p:nvSpPr>
        <p:spPr>
          <a:xfrm>
            <a:off x="461871" y="917189"/>
            <a:ext cx="9330311" cy="690562"/>
          </a:xfrm>
          <a:prstGeom prst="rect">
            <a:avLst/>
          </a:prstGeom>
        </p:spPr>
        <p:txBody>
          <a:bodyPr anchor="b"/>
          <a:lstStyle>
            <a:lvl1pPr>
              <a:defRPr sz="4500" b="0" i="0">
                <a:solidFill>
                  <a:srgbClr val="D8368E"/>
                </a:solidFill>
                <a:latin typeface="Franklin Gothic Book" panose="020B0503020102020204" pitchFamily="34" charset="0"/>
              </a:defRPr>
            </a:lvl1pPr>
          </a:lstStyle>
          <a:p>
            <a:r>
              <a:rPr lang="en-GB" noProof="0"/>
              <a:t>The team</a:t>
            </a:r>
          </a:p>
        </p:txBody>
      </p:sp>
      <p:sp>
        <p:nvSpPr>
          <p:cNvPr id="13" name="Espace réservé du texte 6">
            <a:extLst>
              <a:ext uri="{FF2B5EF4-FFF2-40B4-BE49-F238E27FC236}">
                <a16:creationId xmlns:a16="http://schemas.microsoft.com/office/drawing/2014/main" id="{AE8CE743-E918-5848-8A42-BDE5789F8534}"/>
              </a:ext>
            </a:extLst>
          </p:cNvPr>
          <p:cNvSpPr>
            <a:spLocks noGrp="1"/>
          </p:cNvSpPr>
          <p:nvPr>
            <p:ph type="body" sz="quarter" idx="20" hasCustomPrompt="1"/>
          </p:nvPr>
        </p:nvSpPr>
        <p:spPr>
          <a:xfrm>
            <a:off x="473112" y="1708217"/>
            <a:ext cx="9329057" cy="48917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400" b="0" i="0" kern="1200">
                <a:solidFill>
                  <a:srgbClr val="485AA7"/>
                </a:solidFill>
                <a:latin typeface="Franklin Gothic Book" panose="020B0503020102020204"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Title of your organisation</a:t>
            </a:r>
          </a:p>
        </p:txBody>
      </p:sp>
      <p:sp>
        <p:nvSpPr>
          <p:cNvPr id="17" name="Espace réservé du texte 6">
            <a:extLst>
              <a:ext uri="{FF2B5EF4-FFF2-40B4-BE49-F238E27FC236}">
                <a16:creationId xmlns:a16="http://schemas.microsoft.com/office/drawing/2014/main" id="{61D6C3B7-F388-1A45-99C5-7194D43A0000}"/>
              </a:ext>
            </a:extLst>
          </p:cNvPr>
          <p:cNvSpPr>
            <a:spLocks noGrp="1"/>
          </p:cNvSpPr>
          <p:nvPr>
            <p:ph type="body" sz="quarter" idx="21" hasCustomPrompt="1"/>
          </p:nvPr>
        </p:nvSpPr>
        <p:spPr>
          <a:xfrm>
            <a:off x="4367808" y="3260156"/>
            <a:ext cx="3369682" cy="376172"/>
          </a:xfrm>
          <a:prstGeom prst="rect">
            <a:avLst/>
          </a:prstGeom>
        </p:spPr>
        <p:txBody>
          <a:bodyPr/>
          <a:lstStyle>
            <a:lvl1pPr marL="0" indent="0">
              <a:buNone/>
              <a:defRPr lang="fr-FR" sz="2000" b="0" i="0" kern="1200" dirty="0">
                <a:solidFill>
                  <a:srgbClr val="E43535"/>
                </a:solidFill>
                <a:latin typeface="Franklin Gothic Book" panose="020B0503020102020204" pitchFamily="34" charset="0"/>
                <a:ea typeface="+mn-ea"/>
                <a:cs typeface="+mn-cs"/>
              </a:defRPr>
            </a:lvl1pPr>
          </a:lstStyle>
          <a:p>
            <a:pPr lvl="0"/>
            <a:r>
              <a:rPr lang="en-GB" noProof="0"/>
              <a:t>Name</a:t>
            </a:r>
          </a:p>
        </p:txBody>
      </p:sp>
      <p:sp>
        <p:nvSpPr>
          <p:cNvPr id="20" name="Espace réservé du texte 6">
            <a:extLst>
              <a:ext uri="{FF2B5EF4-FFF2-40B4-BE49-F238E27FC236}">
                <a16:creationId xmlns:a16="http://schemas.microsoft.com/office/drawing/2014/main" id="{A59A3AD9-8995-624B-85A8-0D2C861E99AD}"/>
              </a:ext>
            </a:extLst>
          </p:cNvPr>
          <p:cNvSpPr>
            <a:spLocks noGrp="1"/>
          </p:cNvSpPr>
          <p:nvPr>
            <p:ph type="body" sz="quarter" idx="22" hasCustomPrompt="1"/>
          </p:nvPr>
        </p:nvSpPr>
        <p:spPr>
          <a:xfrm>
            <a:off x="8256240" y="3260156"/>
            <a:ext cx="3369682" cy="376172"/>
          </a:xfrm>
          <a:prstGeom prst="rect">
            <a:avLst/>
          </a:prstGeom>
        </p:spPr>
        <p:txBody>
          <a:bodyPr/>
          <a:lstStyle>
            <a:lvl1pPr marL="0" indent="0">
              <a:buNone/>
              <a:defRPr lang="fr-FR" sz="2000" b="0" i="0" kern="1200" dirty="0">
                <a:solidFill>
                  <a:srgbClr val="E43535"/>
                </a:solidFill>
                <a:latin typeface="Franklin Gothic Book" panose="020B0503020102020204" pitchFamily="34" charset="0"/>
                <a:ea typeface="+mn-ea"/>
                <a:cs typeface="+mn-cs"/>
              </a:defRPr>
            </a:lvl1pPr>
          </a:lstStyle>
          <a:p>
            <a:pPr lvl="0"/>
            <a:r>
              <a:rPr lang="en-GB" noProof="0"/>
              <a:t>Name</a:t>
            </a:r>
          </a:p>
        </p:txBody>
      </p:sp>
      <p:sp>
        <p:nvSpPr>
          <p:cNvPr id="21" name="Espace réservé du texte 2">
            <a:extLst>
              <a:ext uri="{FF2B5EF4-FFF2-40B4-BE49-F238E27FC236}">
                <a16:creationId xmlns:a16="http://schemas.microsoft.com/office/drawing/2014/main" id="{884359B5-E862-0542-A60A-2066E99371FA}"/>
              </a:ext>
            </a:extLst>
          </p:cNvPr>
          <p:cNvSpPr>
            <a:spLocks noGrp="1"/>
          </p:cNvSpPr>
          <p:nvPr>
            <p:ph type="body" idx="10" hasCustomPrompt="1"/>
          </p:nvPr>
        </p:nvSpPr>
        <p:spPr>
          <a:xfrm>
            <a:off x="950848" y="5268622"/>
            <a:ext cx="2813079" cy="34535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a:t>
            </a:r>
            <a:r>
              <a:rPr lang="fr-FR" err="1"/>
              <a:t>Twitter_user</a:t>
            </a:r>
            <a:endParaRPr lang="fr-FR"/>
          </a:p>
        </p:txBody>
      </p:sp>
      <p:sp>
        <p:nvSpPr>
          <p:cNvPr id="22" name="Espace réservé du texte 2">
            <a:extLst>
              <a:ext uri="{FF2B5EF4-FFF2-40B4-BE49-F238E27FC236}">
                <a16:creationId xmlns:a16="http://schemas.microsoft.com/office/drawing/2014/main" id="{F1D0FA04-ABC2-4047-9B06-F771B8FB23E6}"/>
              </a:ext>
            </a:extLst>
          </p:cNvPr>
          <p:cNvSpPr>
            <a:spLocks noGrp="1"/>
          </p:cNvSpPr>
          <p:nvPr>
            <p:ph type="body" idx="23" hasCustomPrompt="1"/>
          </p:nvPr>
        </p:nvSpPr>
        <p:spPr>
          <a:xfrm>
            <a:off x="949693" y="4849271"/>
            <a:ext cx="2824866" cy="34535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err="1"/>
              <a:t>email@website.com</a:t>
            </a:r>
            <a:endParaRPr lang="fr-FR"/>
          </a:p>
        </p:txBody>
      </p:sp>
      <p:sp>
        <p:nvSpPr>
          <p:cNvPr id="23" name="Espace réservé du texte 6">
            <a:extLst>
              <a:ext uri="{FF2B5EF4-FFF2-40B4-BE49-F238E27FC236}">
                <a16:creationId xmlns:a16="http://schemas.microsoft.com/office/drawing/2014/main" id="{96774E22-82F7-0A41-A0D2-264D958974E8}"/>
              </a:ext>
            </a:extLst>
          </p:cNvPr>
          <p:cNvSpPr>
            <a:spLocks noGrp="1"/>
          </p:cNvSpPr>
          <p:nvPr>
            <p:ph type="body" sz="quarter" idx="24" hasCustomPrompt="1"/>
          </p:nvPr>
        </p:nvSpPr>
        <p:spPr>
          <a:xfrm>
            <a:off x="473113" y="3645967"/>
            <a:ext cx="3369682" cy="288070"/>
          </a:xfrm>
          <a:prstGeom prst="rect">
            <a:avLst/>
          </a:prstGeom>
        </p:spPr>
        <p:txBody>
          <a:bodyPr/>
          <a:lstStyle>
            <a:lvl1pPr marL="0" indent="0">
              <a:buNone/>
              <a:defRPr lang="fr-FR" sz="1600" b="0" i="0" kern="1200" dirty="0">
                <a:solidFill>
                  <a:srgbClr val="56C4C9"/>
                </a:solidFill>
                <a:latin typeface="Franklin Gothic Book" panose="020B0503020102020204" pitchFamily="34" charset="0"/>
                <a:ea typeface="+mn-ea"/>
                <a:cs typeface="+mn-cs"/>
              </a:defRPr>
            </a:lvl1pPr>
          </a:lstStyle>
          <a:p>
            <a:pPr lvl="0"/>
            <a:r>
              <a:rPr lang="en-GB" noProof="0"/>
              <a:t>Title</a:t>
            </a:r>
          </a:p>
        </p:txBody>
      </p:sp>
      <p:sp>
        <p:nvSpPr>
          <p:cNvPr id="24" name="Espace réservé du texte 6">
            <a:extLst>
              <a:ext uri="{FF2B5EF4-FFF2-40B4-BE49-F238E27FC236}">
                <a16:creationId xmlns:a16="http://schemas.microsoft.com/office/drawing/2014/main" id="{9987C257-FC09-2A48-ABB1-468590EB9B2E}"/>
              </a:ext>
            </a:extLst>
          </p:cNvPr>
          <p:cNvSpPr>
            <a:spLocks noGrp="1"/>
          </p:cNvSpPr>
          <p:nvPr>
            <p:ph type="body" sz="quarter" idx="25" hasCustomPrompt="1"/>
          </p:nvPr>
        </p:nvSpPr>
        <p:spPr>
          <a:xfrm>
            <a:off x="4367808" y="3645967"/>
            <a:ext cx="3369682" cy="288070"/>
          </a:xfrm>
          <a:prstGeom prst="rect">
            <a:avLst/>
          </a:prstGeom>
        </p:spPr>
        <p:txBody>
          <a:bodyPr/>
          <a:lstStyle>
            <a:lvl1pPr marL="0" indent="0">
              <a:buNone/>
              <a:defRPr lang="fr-FR" sz="1600" b="0" i="0" kern="1200" dirty="0">
                <a:solidFill>
                  <a:srgbClr val="56C4C9"/>
                </a:solidFill>
                <a:latin typeface="Franklin Gothic Book" panose="020B0503020102020204" pitchFamily="34" charset="0"/>
                <a:ea typeface="+mn-ea"/>
                <a:cs typeface="+mn-cs"/>
              </a:defRPr>
            </a:lvl1pPr>
          </a:lstStyle>
          <a:p>
            <a:pPr lvl="0"/>
            <a:r>
              <a:rPr lang="en-GB" noProof="0"/>
              <a:t>Title</a:t>
            </a:r>
          </a:p>
        </p:txBody>
      </p:sp>
      <p:sp>
        <p:nvSpPr>
          <p:cNvPr id="25" name="Espace réservé du texte 6">
            <a:extLst>
              <a:ext uri="{FF2B5EF4-FFF2-40B4-BE49-F238E27FC236}">
                <a16:creationId xmlns:a16="http://schemas.microsoft.com/office/drawing/2014/main" id="{FB4CCC7C-545A-8246-B453-C06652971BAA}"/>
              </a:ext>
            </a:extLst>
          </p:cNvPr>
          <p:cNvSpPr>
            <a:spLocks noGrp="1"/>
          </p:cNvSpPr>
          <p:nvPr>
            <p:ph type="body" sz="quarter" idx="26" hasCustomPrompt="1"/>
          </p:nvPr>
        </p:nvSpPr>
        <p:spPr>
          <a:xfrm>
            <a:off x="8256240" y="3645967"/>
            <a:ext cx="3369682" cy="288070"/>
          </a:xfrm>
          <a:prstGeom prst="rect">
            <a:avLst/>
          </a:prstGeom>
        </p:spPr>
        <p:txBody>
          <a:bodyPr/>
          <a:lstStyle>
            <a:lvl1pPr marL="0" indent="0">
              <a:buNone/>
              <a:defRPr lang="fr-FR" sz="1600" b="0" i="0" kern="1200" dirty="0">
                <a:solidFill>
                  <a:srgbClr val="56C4C9"/>
                </a:solidFill>
                <a:latin typeface="Franklin Gothic Book" panose="020B0503020102020204" pitchFamily="34" charset="0"/>
                <a:ea typeface="+mn-ea"/>
                <a:cs typeface="+mn-cs"/>
              </a:defRPr>
            </a:lvl1pPr>
          </a:lstStyle>
          <a:p>
            <a:pPr lvl="0"/>
            <a:r>
              <a:rPr lang="en-GB" noProof="0"/>
              <a:t>Title</a:t>
            </a:r>
          </a:p>
        </p:txBody>
      </p:sp>
      <p:grpSp>
        <p:nvGrpSpPr>
          <p:cNvPr id="40" name="Graphique 8">
            <a:extLst>
              <a:ext uri="{FF2B5EF4-FFF2-40B4-BE49-F238E27FC236}">
                <a16:creationId xmlns:a16="http://schemas.microsoft.com/office/drawing/2014/main" id="{2D7C5E19-4195-1B47-3DCE-57E31DADF9F7}"/>
              </a:ext>
            </a:extLst>
          </p:cNvPr>
          <p:cNvGrpSpPr/>
          <p:nvPr/>
        </p:nvGrpSpPr>
        <p:grpSpPr>
          <a:xfrm>
            <a:off x="558751" y="5274903"/>
            <a:ext cx="337019" cy="341419"/>
            <a:chOff x="558751" y="5274903"/>
            <a:chExt cx="337019" cy="341419"/>
          </a:xfrm>
        </p:grpSpPr>
        <p:sp>
          <p:nvSpPr>
            <p:cNvPr id="41" name="Freeform: Shape 40">
              <a:extLst>
                <a:ext uri="{FF2B5EF4-FFF2-40B4-BE49-F238E27FC236}">
                  <a16:creationId xmlns:a16="http://schemas.microsoft.com/office/drawing/2014/main" id="{76355C0F-F22D-06E8-BA66-D095F8516124}"/>
                </a:ext>
              </a:extLst>
            </p:cNvPr>
            <p:cNvSpPr/>
            <p:nvPr/>
          </p:nvSpPr>
          <p:spPr>
            <a:xfrm>
              <a:off x="558751" y="5274903"/>
              <a:ext cx="337019" cy="341419"/>
            </a:xfrm>
            <a:custGeom>
              <a:avLst/>
              <a:gdLst>
                <a:gd name="connsiteX0" fmla="*/ 337020 w 337019"/>
                <a:gd name="connsiteY0" fmla="*/ 170710 h 341419"/>
                <a:gd name="connsiteX1" fmla="*/ 168510 w 337019"/>
                <a:gd name="connsiteY1" fmla="*/ 341420 h 341419"/>
                <a:gd name="connsiteX2" fmla="*/ 0 w 337019"/>
                <a:gd name="connsiteY2" fmla="*/ 170710 h 341419"/>
                <a:gd name="connsiteX3" fmla="*/ 168510 w 337019"/>
                <a:gd name="connsiteY3" fmla="*/ 0 h 341419"/>
                <a:gd name="connsiteX4" fmla="*/ 337020 w 337019"/>
                <a:gd name="connsiteY4" fmla="*/ 170710 h 341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019" h="341419">
                  <a:moveTo>
                    <a:pt x="337020" y="170710"/>
                  </a:moveTo>
                  <a:cubicBezTo>
                    <a:pt x="337020" y="264990"/>
                    <a:pt x="261575" y="341420"/>
                    <a:pt x="168510" y="341420"/>
                  </a:cubicBezTo>
                  <a:cubicBezTo>
                    <a:pt x="75444" y="341420"/>
                    <a:pt x="0" y="264990"/>
                    <a:pt x="0" y="170710"/>
                  </a:cubicBezTo>
                  <a:cubicBezTo>
                    <a:pt x="0" y="76429"/>
                    <a:pt x="75444" y="0"/>
                    <a:pt x="168510" y="0"/>
                  </a:cubicBezTo>
                  <a:cubicBezTo>
                    <a:pt x="261575" y="0"/>
                    <a:pt x="337020" y="76429"/>
                    <a:pt x="337020" y="170710"/>
                  </a:cubicBezTo>
                  <a:close/>
                </a:path>
              </a:pathLst>
            </a:custGeom>
            <a:solidFill>
              <a:srgbClr val="56C4C9"/>
            </a:solidFill>
            <a:ln w="7009" cap="flat">
              <a:noFill/>
              <a:prstDash val="solid"/>
              <a:miter/>
            </a:ln>
          </p:spPr>
          <p:txBody>
            <a:bodyPr rtlCol="0" anchor="ctr"/>
            <a:lstStyle/>
            <a:p>
              <a:endParaRPr lang="en-BE"/>
            </a:p>
          </p:txBody>
        </p:sp>
        <p:sp>
          <p:nvSpPr>
            <p:cNvPr id="42" name="Freeform: Shape 41">
              <a:extLst>
                <a:ext uri="{FF2B5EF4-FFF2-40B4-BE49-F238E27FC236}">
                  <a16:creationId xmlns:a16="http://schemas.microsoft.com/office/drawing/2014/main" id="{DD93F8DE-8FD3-48C7-E8F7-09B7CE7B5569}"/>
                </a:ext>
              </a:extLst>
            </p:cNvPr>
            <p:cNvSpPr/>
            <p:nvPr/>
          </p:nvSpPr>
          <p:spPr>
            <a:xfrm>
              <a:off x="636132" y="5367670"/>
              <a:ext cx="195892" cy="161462"/>
            </a:xfrm>
            <a:custGeom>
              <a:avLst/>
              <a:gdLst>
                <a:gd name="connsiteX0" fmla="*/ 60546 w 195892"/>
                <a:gd name="connsiteY0" fmla="*/ 160894 h 161462"/>
                <a:gd name="connsiteX1" fmla="*/ 174992 w 195892"/>
                <a:gd name="connsiteY1" fmla="*/ 44954 h 161462"/>
                <a:gd name="connsiteX2" fmla="*/ 174992 w 195892"/>
                <a:gd name="connsiteY2" fmla="*/ 39974 h 161462"/>
                <a:gd name="connsiteX3" fmla="*/ 195354 w 195892"/>
                <a:gd name="connsiteY3" fmla="*/ 18636 h 161462"/>
                <a:gd name="connsiteX4" fmla="*/ 172184 w 195892"/>
                <a:gd name="connsiteY4" fmla="*/ 25037 h 161462"/>
                <a:gd name="connsiteX5" fmla="*/ 189737 w 195892"/>
                <a:gd name="connsiteY5" fmla="*/ 2276 h 161462"/>
                <a:gd name="connsiteX6" fmla="*/ 164460 w 195892"/>
                <a:gd name="connsiteY6" fmla="*/ 12234 h 161462"/>
                <a:gd name="connsiteX7" fmla="*/ 134971 w 195892"/>
                <a:gd name="connsiteY7" fmla="*/ -569 h 161462"/>
                <a:gd name="connsiteX8" fmla="*/ 94950 w 195892"/>
                <a:gd name="connsiteY8" fmla="*/ 39974 h 161462"/>
                <a:gd name="connsiteX9" fmla="*/ 95652 w 195892"/>
                <a:gd name="connsiteY9" fmla="*/ 49222 h 161462"/>
                <a:gd name="connsiteX10" fmla="*/ 12801 w 195892"/>
                <a:gd name="connsiteY10" fmla="*/ 6544 h 161462"/>
                <a:gd name="connsiteX11" fmla="*/ 7184 w 195892"/>
                <a:gd name="connsiteY11" fmla="*/ 27171 h 161462"/>
                <a:gd name="connsiteX12" fmla="*/ 25440 w 195892"/>
                <a:gd name="connsiteY12" fmla="*/ 61313 h 161462"/>
                <a:gd name="connsiteX13" fmla="*/ 7184 w 195892"/>
                <a:gd name="connsiteY13" fmla="*/ 56334 h 161462"/>
                <a:gd name="connsiteX14" fmla="*/ 7184 w 195892"/>
                <a:gd name="connsiteY14" fmla="*/ 57046 h 161462"/>
                <a:gd name="connsiteX15" fmla="*/ 39482 w 195892"/>
                <a:gd name="connsiteY15" fmla="*/ 96878 h 161462"/>
                <a:gd name="connsiteX16" fmla="*/ 28950 w 195892"/>
                <a:gd name="connsiteY16" fmla="*/ 98300 h 161462"/>
                <a:gd name="connsiteX17" fmla="*/ 21227 w 195892"/>
                <a:gd name="connsiteY17" fmla="*/ 97589 h 161462"/>
                <a:gd name="connsiteX18" fmla="*/ 59141 w 195892"/>
                <a:gd name="connsiteY18" fmla="*/ 126041 h 161462"/>
                <a:gd name="connsiteX19" fmla="*/ 9291 w 195892"/>
                <a:gd name="connsiteY19" fmla="*/ 143823 h 161462"/>
                <a:gd name="connsiteX20" fmla="*/ -539 w 195892"/>
                <a:gd name="connsiteY20" fmla="*/ 143112 h 161462"/>
                <a:gd name="connsiteX21" fmla="*/ 60546 w 195892"/>
                <a:gd name="connsiteY21" fmla="*/ 160894 h 16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892" h="161462">
                  <a:moveTo>
                    <a:pt x="60546" y="160894"/>
                  </a:moveTo>
                  <a:cubicBezTo>
                    <a:pt x="134269" y="160894"/>
                    <a:pt x="174992" y="99012"/>
                    <a:pt x="174992" y="44954"/>
                  </a:cubicBezTo>
                  <a:cubicBezTo>
                    <a:pt x="174992" y="43531"/>
                    <a:pt x="174992" y="41397"/>
                    <a:pt x="174992" y="39974"/>
                  </a:cubicBezTo>
                  <a:cubicBezTo>
                    <a:pt x="182716" y="34284"/>
                    <a:pt x="189737" y="27171"/>
                    <a:pt x="195354" y="18636"/>
                  </a:cubicBezTo>
                  <a:cubicBezTo>
                    <a:pt x="188332" y="22192"/>
                    <a:pt x="180609" y="24326"/>
                    <a:pt x="172184" y="25037"/>
                  </a:cubicBezTo>
                  <a:cubicBezTo>
                    <a:pt x="180609" y="20058"/>
                    <a:pt x="186928" y="12234"/>
                    <a:pt x="189737" y="2276"/>
                  </a:cubicBezTo>
                  <a:cubicBezTo>
                    <a:pt x="182013" y="7255"/>
                    <a:pt x="173588" y="10101"/>
                    <a:pt x="164460" y="12234"/>
                  </a:cubicBezTo>
                  <a:cubicBezTo>
                    <a:pt x="157439" y="4410"/>
                    <a:pt x="146907" y="-569"/>
                    <a:pt x="134971" y="-569"/>
                  </a:cubicBezTo>
                  <a:cubicBezTo>
                    <a:pt x="112503" y="-569"/>
                    <a:pt x="94950" y="17925"/>
                    <a:pt x="94950" y="39974"/>
                  </a:cubicBezTo>
                  <a:cubicBezTo>
                    <a:pt x="94950" y="42820"/>
                    <a:pt x="95652" y="46376"/>
                    <a:pt x="95652" y="49222"/>
                  </a:cubicBezTo>
                  <a:cubicBezTo>
                    <a:pt x="61950" y="47799"/>
                    <a:pt x="32461" y="31439"/>
                    <a:pt x="12801" y="6544"/>
                  </a:cubicBezTo>
                  <a:cubicBezTo>
                    <a:pt x="9291" y="12234"/>
                    <a:pt x="7184" y="19347"/>
                    <a:pt x="7184" y="27171"/>
                  </a:cubicBezTo>
                  <a:cubicBezTo>
                    <a:pt x="7184" y="41397"/>
                    <a:pt x="14206" y="53489"/>
                    <a:pt x="25440" y="61313"/>
                  </a:cubicBezTo>
                  <a:cubicBezTo>
                    <a:pt x="19120" y="61313"/>
                    <a:pt x="12801" y="59179"/>
                    <a:pt x="7184" y="56334"/>
                  </a:cubicBezTo>
                  <a:cubicBezTo>
                    <a:pt x="7184" y="56334"/>
                    <a:pt x="7184" y="56334"/>
                    <a:pt x="7184" y="57046"/>
                  </a:cubicBezTo>
                  <a:cubicBezTo>
                    <a:pt x="7184" y="76962"/>
                    <a:pt x="21227" y="93321"/>
                    <a:pt x="39482" y="96878"/>
                  </a:cubicBezTo>
                  <a:cubicBezTo>
                    <a:pt x="35971" y="97589"/>
                    <a:pt x="32461" y="98300"/>
                    <a:pt x="28950" y="98300"/>
                  </a:cubicBezTo>
                  <a:cubicBezTo>
                    <a:pt x="26141" y="98300"/>
                    <a:pt x="24035" y="98300"/>
                    <a:pt x="21227" y="97589"/>
                  </a:cubicBezTo>
                  <a:cubicBezTo>
                    <a:pt x="26141" y="113949"/>
                    <a:pt x="40886" y="125329"/>
                    <a:pt x="59141" y="126041"/>
                  </a:cubicBezTo>
                  <a:cubicBezTo>
                    <a:pt x="45099" y="136710"/>
                    <a:pt x="28248" y="143823"/>
                    <a:pt x="9291" y="143823"/>
                  </a:cubicBezTo>
                  <a:cubicBezTo>
                    <a:pt x="5780" y="143823"/>
                    <a:pt x="2971" y="143823"/>
                    <a:pt x="-539" y="143112"/>
                  </a:cubicBezTo>
                  <a:cubicBezTo>
                    <a:pt x="16312" y="154492"/>
                    <a:pt x="38078" y="160894"/>
                    <a:pt x="60546" y="160894"/>
                  </a:cubicBezTo>
                </a:path>
              </a:pathLst>
            </a:custGeom>
            <a:solidFill>
              <a:srgbClr val="FFFFFF"/>
            </a:solidFill>
            <a:ln w="7009" cap="flat">
              <a:noFill/>
              <a:prstDash val="solid"/>
              <a:miter/>
            </a:ln>
          </p:spPr>
          <p:txBody>
            <a:bodyPr rtlCol="0" anchor="ctr"/>
            <a:lstStyle/>
            <a:p>
              <a:endParaRPr lang="en-BE"/>
            </a:p>
          </p:txBody>
        </p:sp>
      </p:grpSp>
      <p:grpSp>
        <p:nvGrpSpPr>
          <p:cNvPr id="2" name="Graphique 26">
            <a:extLst>
              <a:ext uri="{FF2B5EF4-FFF2-40B4-BE49-F238E27FC236}">
                <a16:creationId xmlns:a16="http://schemas.microsoft.com/office/drawing/2014/main" id="{AAB3794D-DF6A-A16B-30A2-72B5CAC4E5B6}"/>
              </a:ext>
            </a:extLst>
          </p:cNvPr>
          <p:cNvGrpSpPr/>
          <p:nvPr/>
        </p:nvGrpSpPr>
        <p:grpSpPr>
          <a:xfrm>
            <a:off x="563637" y="4839340"/>
            <a:ext cx="342842" cy="344932"/>
            <a:chOff x="563637" y="4839340"/>
            <a:chExt cx="342842" cy="344932"/>
          </a:xfrm>
        </p:grpSpPr>
        <p:sp>
          <p:nvSpPr>
            <p:cNvPr id="4" name="Freeform: Shape 3">
              <a:extLst>
                <a:ext uri="{FF2B5EF4-FFF2-40B4-BE49-F238E27FC236}">
                  <a16:creationId xmlns:a16="http://schemas.microsoft.com/office/drawing/2014/main" id="{8E7582DC-005E-FE1A-A1F1-765F6B31D0A5}"/>
                </a:ext>
              </a:extLst>
            </p:cNvPr>
            <p:cNvSpPr/>
            <p:nvPr/>
          </p:nvSpPr>
          <p:spPr>
            <a:xfrm>
              <a:off x="563637" y="4839340"/>
              <a:ext cx="342842" cy="344932"/>
            </a:xfrm>
            <a:custGeom>
              <a:avLst/>
              <a:gdLst>
                <a:gd name="connsiteX0" fmla="*/ 342842 w 342842"/>
                <a:gd name="connsiteY0" fmla="*/ 172466 h 344932"/>
                <a:gd name="connsiteX1" fmla="*/ 171421 w 342842"/>
                <a:gd name="connsiteY1" fmla="*/ 344932 h 344932"/>
                <a:gd name="connsiteX2" fmla="*/ 0 w 342842"/>
                <a:gd name="connsiteY2" fmla="*/ 172466 h 344932"/>
                <a:gd name="connsiteX3" fmla="*/ 171421 w 342842"/>
                <a:gd name="connsiteY3" fmla="*/ 0 h 344932"/>
                <a:gd name="connsiteX4" fmla="*/ 342842 w 342842"/>
                <a:gd name="connsiteY4" fmla="*/ 172466 h 344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42" h="344932">
                  <a:moveTo>
                    <a:pt x="342842" y="172466"/>
                  </a:moveTo>
                  <a:cubicBezTo>
                    <a:pt x="342842" y="267716"/>
                    <a:pt x="266094" y="344932"/>
                    <a:pt x="171421" y="344932"/>
                  </a:cubicBezTo>
                  <a:cubicBezTo>
                    <a:pt x="76748" y="344932"/>
                    <a:pt x="0" y="267716"/>
                    <a:pt x="0" y="172466"/>
                  </a:cubicBezTo>
                  <a:cubicBezTo>
                    <a:pt x="0" y="77216"/>
                    <a:pt x="76748" y="0"/>
                    <a:pt x="171421" y="0"/>
                  </a:cubicBezTo>
                  <a:cubicBezTo>
                    <a:pt x="266094" y="0"/>
                    <a:pt x="342842" y="77216"/>
                    <a:pt x="342842" y="172466"/>
                  </a:cubicBezTo>
                  <a:close/>
                </a:path>
              </a:pathLst>
            </a:custGeom>
            <a:solidFill>
              <a:srgbClr val="56C4C9"/>
            </a:solidFill>
            <a:ln w="7100" cap="flat">
              <a:noFill/>
              <a:prstDash val="solid"/>
              <a:miter/>
            </a:ln>
          </p:spPr>
          <p:txBody>
            <a:bodyPr rtlCol="0" anchor="ctr"/>
            <a:lstStyle/>
            <a:p>
              <a:endParaRPr lang="en-BE"/>
            </a:p>
          </p:txBody>
        </p:sp>
        <p:sp>
          <p:nvSpPr>
            <p:cNvPr id="10" name="Freeform: Shape 9">
              <a:extLst>
                <a:ext uri="{FF2B5EF4-FFF2-40B4-BE49-F238E27FC236}">
                  <a16:creationId xmlns:a16="http://schemas.microsoft.com/office/drawing/2014/main" id="{C9DA7A74-B5DE-C15F-2848-FBC979B9AE12}"/>
                </a:ext>
              </a:extLst>
            </p:cNvPr>
            <p:cNvSpPr/>
            <p:nvPr/>
          </p:nvSpPr>
          <p:spPr>
            <a:xfrm>
              <a:off x="634054" y="4933087"/>
              <a:ext cx="209119" cy="150997"/>
            </a:xfrm>
            <a:custGeom>
              <a:avLst/>
              <a:gdLst>
                <a:gd name="connsiteX0" fmla="*/ 10555 w 209119"/>
                <a:gd name="connsiteY0" fmla="*/ 150997 h 150997"/>
                <a:gd name="connsiteX1" fmla="*/ 74572 w 209119"/>
                <a:gd name="connsiteY1" fmla="*/ 86591 h 150997"/>
                <a:gd name="connsiteX2" fmla="*/ 85241 w 209119"/>
                <a:gd name="connsiteY2" fmla="*/ 93747 h 150997"/>
                <a:gd name="connsiteX3" fmla="*/ 100889 w 209119"/>
                <a:gd name="connsiteY3" fmla="*/ 98041 h 150997"/>
                <a:gd name="connsiteX4" fmla="*/ 120094 w 209119"/>
                <a:gd name="connsiteY4" fmla="*/ 95178 h 150997"/>
                <a:gd name="connsiteX5" fmla="*/ 134320 w 209119"/>
                <a:gd name="connsiteY5" fmla="*/ 86591 h 150997"/>
                <a:gd name="connsiteX6" fmla="*/ 198336 w 209119"/>
                <a:gd name="connsiteY6" fmla="*/ 150997 h 150997"/>
                <a:gd name="connsiteX7" fmla="*/ 10555 w 209119"/>
                <a:gd name="connsiteY7" fmla="*/ 150997 h 150997"/>
                <a:gd name="connsiteX8" fmla="*/ 63902 w 209119"/>
                <a:gd name="connsiteY8" fmla="*/ 75856 h 150997"/>
                <a:gd name="connsiteX9" fmla="*/ -114 w 209119"/>
                <a:gd name="connsiteY9" fmla="*/ 140263 h 150997"/>
                <a:gd name="connsiteX10" fmla="*/ -114 w 209119"/>
                <a:gd name="connsiteY10" fmla="*/ 11450 h 150997"/>
                <a:gd name="connsiteX11" fmla="*/ 63902 w 209119"/>
                <a:gd name="connsiteY11" fmla="*/ 75856 h 150997"/>
                <a:gd name="connsiteX12" fmla="*/ 209005 w 209119"/>
                <a:gd name="connsiteY12" fmla="*/ 11450 h 150997"/>
                <a:gd name="connsiteX13" fmla="*/ 209005 w 209119"/>
                <a:gd name="connsiteY13" fmla="*/ 140263 h 150997"/>
                <a:gd name="connsiteX14" fmla="*/ 144989 w 209119"/>
                <a:gd name="connsiteY14" fmla="*/ 75856 h 150997"/>
                <a:gd name="connsiteX15" fmla="*/ 209005 w 209119"/>
                <a:gd name="connsiteY15" fmla="*/ 11450 h 150997"/>
                <a:gd name="connsiteX16" fmla="*/ 198336 w 209119"/>
                <a:gd name="connsiteY16" fmla="*/ 716 h 150997"/>
                <a:gd name="connsiteX17" fmla="*/ 125073 w 209119"/>
                <a:gd name="connsiteY17" fmla="*/ 74425 h 150997"/>
                <a:gd name="connsiteX18" fmla="*/ 115115 w 209119"/>
                <a:gd name="connsiteY18" fmla="*/ 80866 h 150997"/>
                <a:gd name="connsiteX19" fmla="*/ 91642 w 209119"/>
                <a:gd name="connsiteY19" fmla="*/ 80150 h 150997"/>
                <a:gd name="connsiteX20" fmla="*/ 83107 w 209119"/>
                <a:gd name="connsiteY20" fmla="*/ 74425 h 150997"/>
                <a:gd name="connsiteX21" fmla="*/ 79551 w 209119"/>
                <a:gd name="connsiteY21" fmla="*/ 70847 h 150997"/>
                <a:gd name="connsiteX22" fmla="*/ 79551 w 209119"/>
                <a:gd name="connsiteY22" fmla="*/ 70847 h 150997"/>
                <a:gd name="connsiteX23" fmla="*/ 78128 w 209119"/>
                <a:gd name="connsiteY23" fmla="*/ 69416 h 150997"/>
                <a:gd name="connsiteX24" fmla="*/ 9133 w 209119"/>
                <a:gd name="connsiteY24" fmla="*/ 0 h 150997"/>
                <a:gd name="connsiteX25" fmla="*/ 198336 w 209119"/>
                <a:gd name="connsiteY25" fmla="*/ 0 h 15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9119" h="150997">
                  <a:moveTo>
                    <a:pt x="10555" y="150997"/>
                  </a:moveTo>
                  <a:lnTo>
                    <a:pt x="74572" y="86591"/>
                  </a:lnTo>
                  <a:cubicBezTo>
                    <a:pt x="78128" y="89453"/>
                    <a:pt x="81684" y="92316"/>
                    <a:pt x="85241" y="93747"/>
                  </a:cubicBezTo>
                  <a:cubicBezTo>
                    <a:pt x="90220" y="95894"/>
                    <a:pt x="95199" y="97325"/>
                    <a:pt x="100889" y="98041"/>
                  </a:cubicBezTo>
                  <a:cubicBezTo>
                    <a:pt x="107291" y="98757"/>
                    <a:pt x="113693" y="97325"/>
                    <a:pt x="120094" y="95178"/>
                  </a:cubicBezTo>
                  <a:cubicBezTo>
                    <a:pt x="125073" y="93031"/>
                    <a:pt x="130052" y="90169"/>
                    <a:pt x="134320" y="86591"/>
                  </a:cubicBezTo>
                  <a:lnTo>
                    <a:pt x="198336" y="150997"/>
                  </a:lnTo>
                  <a:lnTo>
                    <a:pt x="10555" y="150997"/>
                  </a:lnTo>
                  <a:close/>
                  <a:moveTo>
                    <a:pt x="63902" y="75856"/>
                  </a:moveTo>
                  <a:lnTo>
                    <a:pt x="-114" y="140263"/>
                  </a:lnTo>
                  <a:lnTo>
                    <a:pt x="-114" y="11450"/>
                  </a:lnTo>
                  <a:lnTo>
                    <a:pt x="63902" y="75856"/>
                  </a:lnTo>
                  <a:close/>
                  <a:moveTo>
                    <a:pt x="209005" y="11450"/>
                  </a:moveTo>
                  <a:lnTo>
                    <a:pt x="209005" y="140263"/>
                  </a:lnTo>
                  <a:lnTo>
                    <a:pt x="144989" y="75856"/>
                  </a:lnTo>
                  <a:cubicBezTo>
                    <a:pt x="167039" y="55103"/>
                    <a:pt x="187667" y="32919"/>
                    <a:pt x="209005" y="11450"/>
                  </a:cubicBezTo>
                  <a:close/>
                  <a:moveTo>
                    <a:pt x="198336" y="716"/>
                  </a:moveTo>
                  <a:lnTo>
                    <a:pt x="125073" y="74425"/>
                  </a:lnTo>
                  <a:cubicBezTo>
                    <a:pt x="122228" y="77288"/>
                    <a:pt x="118672" y="79435"/>
                    <a:pt x="115115" y="80866"/>
                  </a:cubicBezTo>
                  <a:cubicBezTo>
                    <a:pt x="107291" y="83728"/>
                    <a:pt x="98755" y="83728"/>
                    <a:pt x="91642" y="80150"/>
                  </a:cubicBezTo>
                  <a:cubicBezTo>
                    <a:pt x="88797" y="78719"/>
                    <a:pt x="85952" y="76572"/>
                    <a:pt x="83107" y="74425"/>
                  </a:cubicBezTo>
                  <a:cubicBezTo>
                    <a:pt x="81684" y="72994"/>
                    <a:pt x="80973" y="72278"/>
                    <a:pt x="79551" y="70847"/>
                  </a:cubicBezTo>
                  <a:cubicBezTo>
                    <a:pt x="79551" y="70847"/>
                    <a:pt x="79551" y="70847"/>
                    <a:pt x="79551" y="70847"/>
                  </a:cubicBezTo>
                  <a:cubicBezTo>
                    <a:pt x="78839" y="70131"/>
                    <a:pt x="78839" y="70131"/>
                    <a:pt x="78128" y="69416"/>
                  </a:cubicBezTo>
                  <a:cubicBezTo>
                    <a:pt x="54655" y="46516"/>
                    <a:pt x="31894" y="23616"/>
                    <a:pt x="9133" y="0"/>
                  </a:cubicBezTo>
                  <a:lnTo>
                    <a:pt x="198336" y="0"/>
                  </a:lnTo>
                  <a:close/>
                </a:path>
              </a:pathLst>
            </a:custGeom>
            <a:solidFill>
              <a:srgbClr val="FFFFFF"/>
            </a:solidFill>
            <a:ln w="7100" cap="flat">
              <a:noFill/>
              <a:prstDash val="solid"/>
              <a:miter/>
            </a:ln>
          </p:spPr>
          <p:txBody>
            <a:bodyPr rtlCol="0" anchor="ctr"/>
            <a:lstStyle/>
            <a:p>
              <a:endParaRPr lang="en-BE"/>
            </a:p>
          </p:txBody>
        </p:sp>
      </p:grpSp>
      <p:sp>
        <p:nvSpPr>
          <p:cNvPr id="29" name="Espace réservé du texte 2">
            <a:extLst>
              <a:ext uri="{FF2B5EF4-FFF2-40B4-BE49-F238E27FC236}">
                <a16:creationId xmlns:a16="http://schemas.microsoft.com/office/drawing/2014/main" id="{1A7BA73D-C9DF-7C46-840E-FDB49CFE3BA7}"/>
              </a:ext>
            </a:extLst>
          </p:cNvPr>
          <p:cNvSpPr>
            <a:spLocks noGrp="1"/>
          </p:cNvSpPr>
          <p:nvPr>
            <p:ph type="body" idx="27" hasCustomPrompt="1"/>
          </p:nvPr>
        </p:nvSpPr>
        <p:spPr>
          <a:xfrm>
            <a:off x="4803432" y="5268622"/>
            <a:ext cx="2813079" cy="34535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a:t>
            </a:r>
            <a:r>
              <a:rPr lang="en-GB" noProof="0" err="1"/>
              <a:t>Twitter_user</a:t>
            </a:r>
            <a:endParaRPr lang="en-GB" noProof="0"/>
          </a:p>
        </p:txBody>
      </p:sp>
      <p:sp>
        <p:nvSpPr>
          <p:cNvPr id="30" name="Espace réservé du texte 2">
            <a:extLst>
              <a:ext uri="{FF2B5EF4-FFF2-40B4-BE49-F238E27FC236}">
                <a16:creationId xmlns:a16="http://schemas.microsoft.com/office/drawing/2014/main" id="{193F95A2-8336-4E4C-A074-37A088AA8A06}"/>
              </a:ext>
            </a:extLst>
          </p:cNvPr>
          <p:cNvSpPr>
            <a:spLocks noGrp="1"/>
          </p:cNvSpPr>
          <p:nvPr>
            <p:ph type="body" idx="28" hasCustomPrompt="1"/>
          </p:nvPr>
        </p:nvSpPr>
        <p:spPr>
          <a:xfrm>
            <a:off x="4802277" y="4849271"/>
            <a:ext cx="2824866" cy="34535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err="1"/>
              <a:t>email@website.com</a:t>
            </a:r>
            <a:endParaRPr lang="en-GB" noProof="0"/>
          </a:p>
        </p:txBody>
      </p:sp>
      <p:grpSp>
        <p:nvGrpSpPr>
          <p:cNvPr id="43" name="Graphique 30">
            <a:extLst>
              <a:ext uri="{FF2B5EF4-FFF2-40B4-BE49-F238E27FC236}">
                <a16:creationId xmlns:a16="http://schemas.microsoft.com/office/drawing/2014/main" id="{03824ACC-C854-2EEC-69A9-E12E26B6BDB3}"/>
              </a:ext>
            </a:extLst>
          </p:cNvPr>
          <p:cNvGrpSpPr/>
          <p:nvPr/>
        </p:nvGrpSpPr>
        <p:grpSpPr>
          <a:xfrm>
            <a:off x="4411335" y="5274903"/>
            <a:ext cx="337019" cy="341419"/>
            <a:chOff x="4411335" y="5274903"/>
            <a:chExt cx="337019" cy="341419"/>
          </a:xfrm>
        </p:grpSpPr>
        <p:sp>
          <p:nvSpPr>
            <p:cNvPr id="44" name="Freeform: Shape 43">
              <a:extLst>
                <a:ext uri="{FF2B5EF4-FFF2-40B4-BE49-F238E27FC236}">
                  <a16:creationId xmlns:a16="http://schemas.microsoft.com/office/drawing/2014/main" id="{C0FE768A-FACC-51D2-AD6F-5F5BD106B595}"/>
                </a:ext>
              </a:extLst>
            </p:cNvPr>
            <p:cNvSpPr/>
            <p:nvPr/>
          </p:nvSpPr>
          <p:spPr>
            <a:xfrm>
              <a:off x="4411335" y="5274903"/>
              <a:ext cx="337019" cy="341419"/>
            </a:xfrm>
            <a:custGeom>
              <a:avLst/>
              <a:gdLst>
                <a:gd name="connsiteX0" fmla="*/ 337020 w 337019"/>
                <a:gd name="connsiteY0" fmla="*/ 170710 h 341419"/>
                <a:gd name="connsiteX1" fmla="*/ 168510 w 337019"/>
                <a:gd name="connsiteY1" fmla="*/ 341420 h 341419"/>
                <a:gd name="connsiteX2" fmla="*/ 0 w 337019"/>
                <a:gd name="connsiteY2" fmla="*/ 170710 h 341419"/>
                <a:gd name="connsiteX3" fmla="*/ 168510 w 337019"/>
                <a:gd name="connsiteY3" fmla="*/ 0 h 341419"/>
                <a:gd name="connsiteX4" fmla="*/ 337020 w 337019"/>
                <a:gd name="connsiteY4" fmla="*/ 170710 h 341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019" h="341419">
                  <a:moveTo>
                    <a:pt x="337020" y="170710"/>
                  </a:moveTo>
                  <a:cubicBezTo>
                    <a:pt x="337020" y="264990"/>
                    <a:pt x="261575" y="341420"/>
                    <a:pt x="168510" y="341420"/>
                  </a:cubicBezTo>
                  <a:cubicBezTo>
                    <a:pt x="75444" y="341420"/>
                    <a:pt x="0" y="264990"/>
                    <a:pt x="0" y="170710"/>
                  </a:cubicBezTo>
                  <a:cubicBezTo>
                    <a:pt x="0" y="76429"/>
                    <a:pt x="75444" y="0"/>
                    <a:pt x="168510" y="0"/>
                  </a:cubicBezTo>
                  <a:cubicBezTo>
                    <a:pt x="261575" y="0"/>
                    <a:pt x="337020" y="76429"/>
                    <a:pt x="337020" y="170710"/>
                  </a:cubicBezTo>
                  <a:close/>
                </a:path>
              </a:pathLst>
            </a:custGeom>
            <a:solidFill>
              <a:srgbClr val="56C4C9"/>
            </a:solidFill>
            <a:ln w="7009" cap="flat">
              <a:noFill/>
              <a:prstDash val="solid"/>
              <a:miter/>
            </a:ln>
          </p:spPr>
          <p:txBody>
            <a:bodyPr rtlCol="0" anchor="ctr"/>
            <a:lstStyle/>
            <a:p>
              <a:endParaRPr lang="en-BE"/>
            </a:p>
          </p:txBody>
        </p:sp>
        <p:sp>
          <p:nvSpPr>
            <p:cNvPr id="45" name="Freeform: Shape 44">
              <a:extLst>
                <a:ext uri="{FF2B5EF4-FFF2-40B4-BE49-F238E27FC236}">
                  <a16:creationId xmlns:a16="http://schemas.microsoft.com/office/drawing/2014/main" id="{B490F420-1293-FEB7-1294-2112FB1F7002}"/>
                </a:ext>
              </a:extLst>
            </p:cNvPr>
            <p:cNvSpPr/>
            <p:nvPr/>
          </p:nvSpPr>
          <p:spPr>
            <a:xfrm>
              <a:off x="4488716" y="5367670"/>
              <a:ext cx="195892" cy="161462"/>
            </a:xfrm>
            <a:custGeom>
              <a:avLst/>
              <a:gdLst>
                <a:gd name="connsiteX0" fmla="*/ 60546 w 195892"/>
                <a:gd name="connsiteY0" fmla="*/ 160894 h 161462"/>
                <a:gd name="connsiteX1" fmla="*/ 174992 w 195892"/>
                <a:gd name="connsiteY1" fmla="*/ 44954 h 161462"/>
                <a:gd name="connsiteX2" fmla="*/ 174992 w 195892"/>
                <a:gd name="connsiteY2" fmla="*/ 39974 h 161462"/>
                <a:gd name="connsiteX3" fmla="*/ 195354 w 195892"/>
                <a:gd name="connsiteY3" fmla="*/ 18636 h 161462"/>
                <a:gd name="connsiteX4" fmla="*/ 172184 w 195892"/>
                <a:gd name="connsiteY4" fmla="*/ 25037 h 161462"/>
                <a:gd name="connsiteX5" fmla="*/ 189737 w 195892"/>
                <a:gd name="connsiteY5" fmla="*/ 2276 h 161462"/>
                <a:gd name="connsiteX6" fmla="*/ 164460 w 195892"/>
                <a:gd name="connsiteY6" fmla="*/ 12234 h 161462"/>
                <a:gd name="connsiteX7" fmla="*/ 134971 w 195892"/>
                <a:gd name="connsiteY7" fmla="*/ -569 h 161462"/>
                <a:gd name="connsiteX8" fmla="*/ 94950 w 195892"/>
                <a:gd name="connsiteY8" fmla="*/ 39974 h 161462"/>
                <a:gd name="connsiteX9" fmla="*/ 95652 w 195892"/>
                <a:gd name="connsiteY9" fmla="*/ 49222 h 161462"/>
                <a:gd name="connsiteX10" fmla="*/ 12801 w 195892"/>
                <a:gd name="connsiteY10" fmla="*/ 6544 h 161462"/>
                <a:gd name="connsiteX11" fmla="*/ 7184 w 195892"/>
                <a:gd name="connsiteY11" fmla="*/ 27171 h 161462"/>
                <a:gd name="connsiteX12" fmla="*/ 25440 w 195892"/>
                <a:gd name="connsiteY12" fmla="*/ 61313 h 161462"/>
                <a:gd name="connsiteX13" fmla="*/ 7184 w 195892"/>
                <a:gd name="connsiteY13" fmla="*/ 56334 h 161462"/>
                <a:gd name="connsiteX14" fmla="*/ 7184 w 195892"/>
                <a:gd name="connsiteY14" fmla="*/ 57046 h 161462"/>
                <a:gd name="connsiteX15" fmla="*/ 39482 w 195892"/>
                <a:gd name="connsiteY15" fmla="*/ 96878 h 161462"/>
                <a:gd name="connsiteX16" fmla="*/ 28950 w 195892"/>
                <a:gd name="connsiteY16" fmla="*/ 98300 h 161462"/>
                <a:gd name="connsiteX17" fmla="*/ 21227 w 195892"/>
                <a:gd name="connsiteY17" fmla="*/ 97589 h 161462"/>
                <a:gd name="connsiteX18" fmla="*/ 59141 w 195892"/>
                <a:gd name="connsiteY18" fmla="*/ 126041 h 161462"/>
                <a:gd name="connsiteX19" fmla="*/ 9291 w 195892"/>
                <a:gd name="connsiteY19" fmla="*/ 143823 h 161462"/>
                <a:gd name="connsiteX20" fmla="*/ -539 w 195892"/>
                <a:gd name="connsiteY20" fmla="*/ 143112 h 161462"/>
                <a:gd name="connsiteX21" fmla="*/ 60546 w 195892"/>
                <a:gd name="connsiteY21" fmla="*/ 160894 h 16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892" h="161462">
                  <a:moveTo>
                    <a:pt x="60546" y="160894"/>
                  </a:moveTo>
                  <a:cubicBezTo>
                    <a:pt x="134269" y="160894"/>
                    <a:pt x="174992" y="99012"/>
                    <a:pt x="174992" y="44954"/>
                  </a:cubicBezTo>
                  <a:cubicBezTo>
                    <a:pt x="174992" y="43531"/>
                    <a:pt x="174992" y="41397"/>
                    <a:pt x="174992" y="39974"/>
                  </a:cubicBezTo>
                  <a:cubicBezTo>
                    <a:pt x="182716" y="34284"/>
                    <a:pt x="189737" y="27171"/>
                    <a:pt x="195354" y="18636"/>
                  </a:cubicBezTo>
                  <a:cubicBezTo>
                    <a:pt x="188332" y="22192"/>
                    <a:pt x="180609" y="24326"/>
                    <a:pt x="172184" y="25037"/>
                  </a:cubicBezTo>
                  <a:cubicBezTo>
                    <a:pt x="180609" y="20058"/>
                    <a:pt x="186928" y="12234"/>
                    <a:pt x="189737" y="2276"/>
                  </a:cubicBezTo>
                  <a:cubicBezTo>
                    <a:pt x="182013" y="7255"/>
                    <a:pt x="173588" y="10101"/>
                    <a:pt x="164460" y="12234"/>
                  </a:cubicBezTo>
                  <a:cubicBezTo>
                    <a:pt x="157439" y="4410"/>
                    <a:pt x="146907" y="-569"/>
                    <a:pt x="134971" y="-569"/>
                  </a:cubicBezTo>
                  <a:cubicBezTo>
                    <a:pt x="112503" y="-569"/>
                    <a:pt x="94950" y="17925"/>
                    <a:pt x="94950" y="39974"/>
                  </a:cubicBezTo>
                  <a:cubicBezTo>
                    <a:pt x="94950" y="42820"/>
                    <a:pt x="95652" y="46376"/>
                    <a:pt x="95652" y="49222"/>
                  </a:cubicBezTo>
                  <a:cubicBezTo>
                    <a:pt x="61950" y="47799"/>
                    <a:pt x="32461" y="31439"/>
                    <a:pt x="12801" y="6544"/>
                  </a:cubicBezTo>
                  <a:cubicBezTo>
                    <a:pt x="9291" y="12234"/>
                    <a:pt x="7184" y="19347"/>
                    <a:pt x="7184" y="27171"/>
                  </a:cubicBezTo>
                  <a:cubicBezTo>
                    <a:pt x="7184" y="41397"/>
                    <a:pt x="14206" y="53489"/>
                    <a:pt x="25440" y="61313"/>
                  </a:cubicBezTo>
                  <a:cubicBezTo>
                    <a:pt x="19120" y="61313"/>
                    <a:pt x="12801" y="59179"/>
                    <a:pt x="7184" y="56334"/>
                  </a:cubicBezTo>
                  <a:cubicBezTo>
                    <a:pt x="7184" y="56334"/>
                    <a:pt x="7184" y="56334"/>
                    <a:pt x="7184" y="57046"/>
                  </a:cubicBezTo>
                  <a:cubicBezTo>
                    <a:pt x="7184" y="76962"/>
                    <a:pt x="21227" y="93321"/>
                    <a:pt x="39482" y="96878"/>
                  </a:cubicBezTo>
                  <a:cubicBezTo>
                    <a:pt x="35971" y="97589"/>
                    <a:pt x="32461" y="98300"/>
                    <a:pt x="28950" y="98300"/>
                  </a:cubicBezTo>
                  <a:cubicBezTo>
                    <a:pt x="26141" y="98300"/>
                    <a:pt x="24035" y="98300"/>
                    <a:pt x="21227" y="97589"/>
                  </a:cubicBezTo>
                  <a:cubicBezTo>
                    <a:pt x="26141" y="113949"/>
                    <a:pt x="40886" y="125329"/>
                    <a:pt x="59141" y="126041"/>
                  </a:cubicBezTo>
                  <a:cubicBezTo>
                    <a:pt x="45099" y="136710"/>
                    <a:pt x="28248" y="143823"/>
                    <a:pt x="9291" y="143823"/>
                  </a:cubicBezTo>
                  <a:cubicBezTo>
                    <a:pt x="5780" y="143823"/>
                    <a:pt x="2971" y="143823"/>
                    <a:pt x="-539" y="143112"/>
                  </a:cubicBezTo>
                  <a:cubicBezTo>
                    <a:pt x="16312" y="154492"/>
                    <a:pt x="38078" y="160894"/>
                    <a:pt x="60546" y="160894"/>
                  </a:cubicBezTo>
                </a:path>
              </a:pathLst>
            </a:custGeom>
            <a:solidFill>
              <a:srgbClr val="FFFFFF"/>
            </a:solidFill>
            <a:ln w="7009" cap="flat">
              <a:noFill/>
              <a:prstDash val="solid"/>
              <a:miter/>
            </a:ln>
          </p:spPr>
          <p:txBody>
            <a:bodyPr rtlCol="0" anchor="ctr"/>
            <a:lstStyle/>
            <a:p>
              <a:endParaRPr lang="en-BE"/>
            </a:p>
          </p:txBody>
        </p:sp>
      </p:grpSp>
      <p:grpSp>
        <p:nvGrpSpPr>
          <p:cNvPr id="16" name="Graphique 31">
            <a:extLst>
              <a:ext uri="{FF2B5EF4-FFF2-40B4-BE49-F238E27FC236}">
                <a16:creationId xmlns:a16="http://schemas.microsoft.com/office/drawing/2014/main" id="{BB800576-DB64-0D3D-D1D4-5E975A11E3D1}"/>
              </a:ext>
            </a:extLst>
          </p:cNvPr>
          <p:cNvGrpSpPr/>
          <p:nvPr/>
        </p:nvGrpSpPr>
        <p:grpSpPr>
          <a:xfrm>
            <a:off x="4416221" y="4839340"/>
            <a:ext cx="342842" cy="344932"/>
            <a:chOff x="4416221" y="4839340"/>
            <a:chExt cx="342842" cy="344932"/>
          </a:xfrm>
        </p:grpSpPr>
        <p:sp>
          <p:nvSpPr>
            <p:cNvPr id="26" name="Freeform: Shape 25">
              <a:extLst>
                <a:ext uri="{FF2B5EF4-FFF2-40B4-BE49-F238E27FC236}">
                  <a16:creationId xmlns:a16="http://schemas.microsoft.com/office/drawing/2014/main" id="{8B534546-1EE3-CD16-1611-B3DE68987008}"/>
                </a:ext>
              </a:extLst>
            </p:cNvPr>
            <p:cNvSpPr/>
            <p:nvPr/>
          </p:nvSpPr>
          <p:spPr>
            <a:xfrm>
              <a:off x="4416221" y="4839340"/>
              <a:ext cx="342842" cy="344932"/>
            </a:xfrm>
            <a:custGeom>
              <a:avLst/>
              <a:gdLst>
                <a:gd name="connsiteX0" fmla="*/ 342842 w 342842"/>
                <a:gd name="connsiteY0" fmla="*/ 172466 h 344932"/>
                <a:gd name="connsiteX1" fmla="*/ 171421 w 342842"/>
                <a:gd name="connsiteY1" fmla="*/ 344932 h 344932"/>
                <a:gd name="connsiteX2" fmla="*/ 0 w 342842"/>
                <a:gd name="connsiteY2" fmla="*/ 172466 h 344932"/>
                <a:gd name="connsiteX3" fmla="*/ 171421 w 342842"/>
                <a:gd name="connsiteY3" fmla="*/ 0 h 344932"/>
                <a:gd name="connsiteX4" fmla="*/ 342842 w 342842"/>
                <a:gd name="connsiteY4" fmla="*/ 172466 h 344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42" h="344932">
                  <a:moveTo>
                    <a:pt x="342842" y="172466"/>
                  </a:moveTo>
                  <a:cubicBezTo>
                    <a:pt x="342842" y="267716"/>
                    <a:pt x="266094" y="344932"/>
                    <a:pt x="171421" y="344932"/>
                  </a:cubicBezTo>
                  <a:cubicBezTo>
                    <a:pt x="76748" y="344932"/>
                    <a:pt x="0" y="267716"/>
                    <a:pt x="0" y="172466"/>
                  </a:cubicBezTo>
                  <a:cubicBezTo>
                    <a:pt x="0" y="77216"/>
                    <a:pt x="76748" y="0"/>
                    <a:pt x="171421" y="0"/>
                  </a:cubicBezTo>
                  <a:cubicBezTo>
                    <a:pt x="266094" y="0"/>
                    <a:pt x="342842" y="77216"/>
                    <a:pt x="342842" y="172466"/>
                  </a:cubicBezTo>
                  <a:close/>
                </a:path>
              </a:pathLst>
            </a:custGeom>
            <a:solidFill>
              <a:srgbClr val="56C4C9"/>
            </a:solidFill>
            <a:ln w="7100" cap="flat">
              <a:noFill/>
              <a:prstDash val="solid"/>
              <a:miter/>
            </a:ln>
          </p:spPr>
          <p:txBody>
            <a:bodyPr rtlCol="0" anchor="ctr"/>
            <a:lstStyle/>
            <a:p>
              <a:endParaRPr lang="en-BE"/>
            </a:p>
          </p:txBody>
        </p:sp>
        <p:sp>
          <p:nvSpPr>
            <p:cNvPr id="28" name="Freeform: Shape 27">
              <a:extLst>
                <a:ext uri="{FF2B5EF4-FFF2-40B4-BE49-F238E27FC236}">
                  <a16:creationId xmlns:a16="http://schemas.microsoft.com/office/drawing/2014/main" id="{DCBEBA13-457D-3A88-7E58-D5D908253723}"/>
                </a:ext>
              </a:extLst>
            </p:cNvPr>
            <p:cNvSpPr/>
            <p:nvPr/>
          </p:nvSpPr>
          <p:spPr>
            <a:xfrm>
              <a:off x="4486638" y="4933087"/>
              <a:ext cx="209119" cy="150997"/>
            </a:xfrm>
            <a:custGeom>
              <a:avLst/>
              <a:gdLst>
                <a:gd name="connsiteX0" fmla="*/ 10555 w 209119"/>
                <a:gd name="connsiteY0" fmla="*/ 150997 h 150997"/>
                <a:gd name="connsiteX1" fmla="*/ 74572 w 209119"/>
                <a:gd name="connsiteY1" fmla="*/ 86591 h 150997"/>
                <a:gd name="connsiteX2" fmla="*/ 85241 w 209119"/>
                <a:gd name="connsiteY2" fmla="*/ 93747 h 150997"/>
                <a:gd name="connsiteX3" fmla="*/ 100889 w 209119"/>
                <a:gd name="connsiteY3" fmla="*/ 98041 h 150997"/>
                <a:gd name="connsiteX4" fmla="*/ 120094 w 209119"/>
                <a:gd name="connsiteY4" fmla="*/ 95178 h 150997"/>
                <a:gd name="connsiteX5" fmla="*/ 134320 w 209119"/>
                <a:gd name="connsiteY5" fmla="*/ 86591 h 150997"/>
                <a:gd name="connsiteX6" fmla="*/ 198336 w 209119"/>
                <a:gd name="connsiteY6" fmla="*/ 150997 h 150997"/>
                <a:gd name="connsiteX7" fmla="*/ 10555 w 209119"/>
                <a:gd name="connsiteY7" fmla="*/ 150997 h 150997"/>
                <a:gd name="connsiteX8" fmla="*/ 63902 w 209119"/>
                <a:gd name="connsiteY8" fmla="*/ 75856 h 150997"/>
                <a:gd name="connsiteX9" fmla="*/ -114 w 209119"/>
                <a:gd name="connsiteY9" fmla="*/ 140263 h 150997"/>
                <a:gd name="connsiteX10" fmla="*/ -114 w 209119"/>
                <a:gd name="connsiteY10" fmla="*/ 11450 h 150997"/>
                <a:gd name="connsiteX11" fmla="*/ 63902 w 209119"/>
                <a:gd name="connsiteY11" fmla="*/ 75856 h 150997"/>
                <a:gd name="connsiteX12" fmla="*/ 209005 w 209119"/>
                <a:gd name="connsiteY12" fmla="*/ 11450 h 150997"/>
                <a:gd name="connsiteX13" fmla="*/ 209005 w 209119"/>
                <a:gd name="connsiteY13" fmla="*/ 140263 h 150997"/>
                <a:gd name="connsiteX14" fmla="*/ 144989 w 209119"/>
                <a:gd name="connsiteY14" fmla="*/ 75856 h 150997"/>
                <a:gd name="connsiteX15" fmla="*/ 209005 w 209119"/>
                <a:gd name="connsiteY15" fmla="*/ 11450 h 150997"/>
                <a:gd name="connsiteX16" fmla="*/ 198336 w 209119"/>
                <a:gd name="connsiteY16" fmla="*/ 716 h 150997"/>
                <a:gd name="connsiteX17" fmla="*/ 125073 w 209119"/>
                <a:gd name="connsiteY17" fmla="*/ 74425 h 150997"/>
                <a:gd name="connsiteX18" fmla="*/ 115115 w 209119"/>
                <a:gd name="connsiteY18" fmla="*/ 80866 h 150997"/>
                <a:gd name="connsiteX19" fmla="*/ 91642 w 209119"/>
                <a:gd name="connsiteY19" fmla="*/ 80150 h 150997"/>
                <a:gd name="connsiteX20" fmla="*/ 83107 w 209119"/>
                <a:gd name="connsiteY20" fmla="*/ 74425 h 150997"/>
                <a:gd name="connsiteX21" fmla="*/ 79551 w 209119"/>
                <a:gd name="connsiteY21" fmla="*/ 70847 h 150997"/>
                <a:gd name="connsiteX22" fmla="*/ 79551 w 209119"/>
                <a:gd name="connsiteY22" fmla="*/ 70847 h 150997"/>
                <a:gd name="connsiteX23" fmla="*/ 78128 w 209119"/>
                <a:gd name="connsiteY23" fmla="*/ 69416 h 150997"/>
                <a:gd name="connsiteX24" fmla="*/ 9133 w 209119"/>
                <a:gd name="connsiteY24" fmla="*/ 0 h 150997"/>
                <a:gd name="connsiteX25" fmla="*/ 198336 w 209119"/>
                <a:gd name="connsiteY25" fmla="*/ 0 h 15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9119" h="150997">
                  <a:moveTo>
                    <a:pt x="10555" y="150997"/>
                  </a:moveTo>
                  <a:lnTo>
                    <a:pt x="74572" y="86591"/>
                  </a:lnTo>
                  <a:cubicBezTo>
                    <a:pt x="78128" y="89453"/>
                    <a:pt x="81684" y="92316"/>
                    <a:pt x="85241" y="93747"/>
                  </a:cubicBezTo>
                  <a:cubicBezTo>
                    <a:pt x="90220" y="95894"/>
                    <a:pt x="95199" y="97325"/>
                    <a:pt x="100889" y="98041"/>
                  </a:cubicBezTo>
                  <a:cubicBezTo>
                    <a:pt x="107291" y="98757"/>
                    <a:pt x="113693" y="97325"/>
                    <a:pt x="120094" y="95178"/>
                  </a:cubicBezTo>
                  <a:cubicBezTo>
                    <a:pt x="125073" y="93031"/>
                    <a:pt x="130052" y="90169"/>
                    <a:pt x="134320" y="86591"/>
                  </a:cubicBezTo>
                  <a:lnTo>
                    <a:pt x="198336" y="150997"/>
                  </a:lnTo>
                  <a:lnTo>
                    <a:pt x="10555" y="150997"/>
                  </a:lnTo>
                  <a:close/>
                  <a:moveTo>
                    <a:pt x="63902" y="75856"/>
                  </a:moveTo>
                  <a:lnTo>
                    <a:pt x="-114" y="140263"/>
                  </a:lnTo>
                  <a:lnTo>
                    <a:pt x="-114" y="11450"/>
                  </a:lnTo>
                  <a:lnTo>
                    <a:pt x="63902" y="75856"/>
                  </a:lnTo>
                  <a:close/>
                  <a:moveTo>
                    <a:pt x="209005" y="11450"/>
                  </a:moveTo>
                  <a:lnTo>
                    <a:pt x="209005" y="140263"/>
                  </a:lnTo>
                  <a:lnTo>
                    <a:pt x="144989" y="75856"/>
                  </a:lnTo>
                  <a:cubicBezTo>
                    <a:pt x="167039" y="55103"/>
                    <a:pt x="187667" y="32919"/>
                    <a:pt x="209005" y="11450"/>
                  </a:cubicBezTo>
                  <a:close/>
                  <a:moveTo>
                    <a:pt x="198336" y="716"/>
                  </a:moveTo>
                  <a:lnTo>
                    <a:pt x="125073" y="74425"/>
                  </a:lnTo>
                  <a:cubicBezTo>
                    <a:pt x="122228" y="77288"/>
                    <a:pt x="118672" y="79435"/>
                    <a:pt x="115115" y="80866"/>
                  </a:cubicBezTo>
                  <a:cubicBezTo>
                    <a:pt x="107291" y="83728"/>
                    <a:pt x="98755" y="83728"/>
                    <a:pt x="91642" y="80150"/>
                  </a:cubicBezTo>
                  <a:cubicBezTo>
                    <a:pt x="88797" y="78719"/>
                    <a:pt x="85952" y="76572"/>
                    <a:pt x="83107" y="74425"/>
                  </a:cubicBezTo>
                  <a:cubicBezTo>
                    <a:pt x="81684" y="72994"/>
                    <a:pt x="80973" y="72278"/>
                    <a:pt x="79551" y="70847"/>
                  </a:cubicBezTo>
                  <a:cubicBezTo>
                    <a:pt x="79551" y="70847"/>
                    <a:pt x="79551" y="70847"/>
                    <a:pt x="79551" y="70847"/>
                  </a:cubicBezTo>
                  <a:cubicBezTo>
                    <a:pt x="78839" y="70131"/>
                    <a:pt x="78839" y="70131"/>
                    <a:pt x="78128" y="69416"/>
                  </a:cubicBezTo>
                  <a:cubicBezTo>
                    <a:pt x="54655" y="46516"/>
                    <a:pt x="31894" y="23616"/>
                    <a:pt x="9133" y="0"/>
                  </a:cubicBezTo>
                  <a:lnTo>
                    <a:pt x="198336" y="0"/>
                  </a:lnTo>
                  <a:close/>
                </a:path>
              </a:pathLst>
            </a:custGeom>
            <a:solidFill>
              <a:srgbClr val="FFFFFF"/>
            </a:solidFill>
            <a:ln w="7100" cap="flat">
              <a:noFill/>
              <a:prstDash val="solid"/>
              <a:miter/>
            </a:ln>
          </p:spPr>
          <p:txBody>
            <a:bodyPr rtlCol="0" anchor="ctr"/>
            <a:lstStyle/>
            <a:p>
              <a:endParaRPr lang="en-BE"/>
            </a:p>
          </p:txBody>
        </p:sp>
      </p:grpSp>
      <p:sp>
        <p:nvSpPr>
          <p:cNvPr id="33" name="Espace réservé du texte 2">
            <a:extLst>
              <a:ext uri="{FF2B5EF4-FFF2-40B4-BE49-F238E27FC236}">
                <a16:creationId xmlns:a16="http://schemas.microsoft.com/office/drawing/2014/main" id="{999CE511-BE9D-EC4F-934F-720DCF3FB264}"/>
              </a:ext>
            </a:extLst>
          </p:cNvPr>
          <p:cNvSpPr>
            <a:spLocks noGrp="1"/>
          </p:cNvSpPr>
          <p:nvPr>
            <p:ph type="body" idx="29" hasCustomPrompt="1"/>
          </p:nvPr>
        </p:nvSpPr>
        <p:spPr>
          <a:xfrm>
            <a:off x="8691864" y="5268622"/>
            <a:ext cx="2813079" cy="34535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a:t>
            </a:r>
            <a:r>
              <a:rPr lang="en-GB" noProof="0" err="1"/>
              <a:t>Twitter_user</a:t>
            </a:r>
            <a:endParaRPr lang="en-GB" noProof="0"/>
          </a:p>
        </p:txBody>
      </p:sp>
      <p:sp>
        <p:nvSpPr>
          <p:cNvPr id="34" name="Espace réservé du texte 2">
            <a:extLst>
              <a:ext uri="{FF2B5EF4-FFF2-40B4-BE49-F238E27FC236}">
                <a16:creationId xmlns:a16="http://schemas.microsoft.com/office/drawing/2014/main" id="{36068F0F-BA16-0541-A3AB-B1D89AAA16CA}"/>
              </a:ext>
            </a:extLst>
          </p:cNvPr>
          <p:cNvSpPr>
            <a:spLocks noGrp="1"/>
          </p:cNvSpPr>
          <p:nvPr>
            <p:ph type="body" idx="30" hasCustomPrompt="1"/>
          </p:nvPr>
        </p:nvSpPr>
        <p:spPr>
          <a:xfrm>
            <a:off x="8690709" y="4849271"/>
            <a:ext cx="2824866" cy="34535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err="1"/>
              <a:t>email@website.com</a:t>
            </a:r>
            <a:endParaRPr lang="en-GB" noProof="0"/>
          </a:p>
        </p:txBody>
      </p:sp>
      <p:grpSp>
        <p:nvGrpSpPr>
          <p:cNvPr id="46" name="Graphique 34">
            <a:extLst>
              <a:ext uri="{FF2B5EF4-FFF2-40B4-BE49-F238E27FC236}">
                <a16:creationId xmlns:a16="http://schemas.microsoft.com/office/drawing/2014/main" id="{43CB800F-72D6-4F48-1965-41F37F92C8B0}"/>
              </a:ext>
            </a:extLst>
          </p:cNvPr>
          <p:cNvGrpSpPr/>
          <p:nvPr/>
        </p:nvGrpSpPr>
        <p:grpSpPr>
          <a:xfrm>
            <a:off x="8299767" y="5274903"/>
            <a:ext cx="337019" cy="341419"/>
            <a:chOff x="8299767" y="5274903"/>
            <a:chExt cx="337019" cy="341419"/>
          </a:xfrm>
        </p:grpSpPr>
        <p:sp>
          <p:nvSpPr>
            <p:cNvPr id="47" name="Freeform: Shape 46">
              <a:extLst>
                <a:ext uri="{FF2B5EF4-FFF2-40B4-BE49-F238E27FC236}">
                  <a16:creationId xmlns:a16="http://schemas.microsoft.com/office/drawing/2014/main" id="{D15915BE-1BDD-E746-7826-08C55916AD80}"/>
                </a:ext>
              </a:extLst>
            </p:cNvPr>
            <p:cNvSpPr/>
            <p:nvPr/>
          </p:nvSpPr>
          <p:spPr>
            <a:xfrm>
              <a:off x="8299767" y="5274903"/>
              <a:ext cx="337019" cy="341419"/>
            </a:xfrm>
            <a:custGeom>
              <a:avLst/>
              <a:gdLst>
                <a:gd name="connsiteX0" fmla="*/ 337020 w 337019"/>
                <a:gd name="connsiteY0" fmla="*/ 170710 h 341419"/>
                <a:gd name="connsiteX1" fmla="*/ 168510 w 337019"/>
                <a:gd name="connsiteY1" fmla="*/ 341420 h 341419"/>
                <a:gd name="connsiteX2" fmla="*/ 0 w 337019"/>
                <a:gd name="connsiteY2" fmla="*/ 170710 h 341419"/>
                <a:gd name="connsiteX3" fmla="*/ 168510 w 337019"/>
                <a:gd name="connsiteY3" fmla="*/ 0 h 341419"/>
                <a:gd name="connsiteX4" fmla="*/ 337020 w 337019"/>
                <a:gd name="connsiteY4" fmla="*/ 170710 h 341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019" h="341419">
                  <a:moveTo>
                    <a:pt x="337020" y="170710"/>
                  </a:moveTo>
                  <a:cubicBezTo>
                    <a:pt x="337020" y="264990"/>
                    <a:pt x="261575" y="341420"/>
                    <a:pt x="168510" y="341420"/>
                  </a:cubicBezTo>
                  <a:cubicBezTo>
                    <a:pt x="75444" y="341420"/>
                    <a:pt x="0" y="264990"/>
                    <a:pt x="0" y="170710"/>
                  </a:cubicBezTo>
                  <a:cubicBezTo>
                    <a:pt x="0" y="76429"/>
                    <a:pt x="75444" y="0"/>
                    <a:pt x="168510" y="0"/>
                  </a:cubicBezTo>
                  <a:cubicBezTo>
                    <a:pt x="261575" y="0"/>
                    <a:pt x="337020" y="76429"/>
                    <a:pt x="337020" y="170710"/>
                  </a:cubicBezTo>
                  <a:close/>
                </a:path>
              </a:pathLst>
            </a:custGeom>
            <a:solidFill>
              <a:srgbClr val="56C4C9"/>
            </a:solidFill>
            <a:ln w="7009" cap="flat">
              <a:noFill/>
              <a:prstDash val="solid"/>
              <a:miter/>
            </a:ln>
          </p:spPr>
          <p:txBody>
            <a:bodyPr rtlCol="0" anchor="ctr"/>
            <a:lstStyle/>
            <a:p>
              <a:endParaRPr lang="en-BE"/>
            </a:p>
          </p:txBody>
        </p:sp>
        <p:sp>
          <p:nvSpPr>
            <p:cNvPr id="48" name="Freeform: Shape 47">
              <a:extLst>
                <a:ext uri="{FF2B5EF4-FFF2-40B4-BE49-F238E27FC236}">
                  <a16:creationId xmlns:a16="http://schemas.microsoft.com/office/drawing/2014/main" id="{8FB66A7E-858F-A1B8-1B47-1AC4B996EBC4}"/>
                </a:ext>
              </a:extLst>
            </p:cNvPr>
            <p:cNvSpPr/>
            <p:nvPr/>
          </p:nvSpPr>
          <p:spPr>
            <a:xfrm>
              <a:off x="8377148" y="5367670"/>
              <a:ext cx="195892" cy="161462"/>
            </a:xfrm>
            <a:custGeom>
              <a:avLst/>
              <a:gdLst>
                <a:gd name="connsiteX0" fmla="*/ 60546 w 195892"/>
                <a:gd name="connsiteY0" fmla="*/ 160894 h 161462"/>
                <a:gd name="connsiteX1" fmla="*/ 174992 w 195892"/>
                <a:gd name="connsiteY1" fmla="*/ 44954 h 161462"/>
                <a:gd name="connsiteX2" fmla="*/ 174992 w 195892"/>
                <a:gd name="connsiteY2" fmla="*/ 39974 h 161462"/>
                <a:gd name="connsiteX3" fmla="*/ 195354 w 195892"/>
                <a:gd name="connsiteY3" fmla="*/ 18636 h 161462"/>
                <a:gd name="connsiteX4" fmla="*/ 172184 w 195892"/>
                <a:gd name="connsiteY4" fmla="*/ 25037 h 161462"/>
                <a:gd name="connsiteX5" fmla="*/ 189737 w 195892"/>
                <a:gd name="connsiteY5" fmla="*/ 2276 h 161462"/>
                <a:gd name="connsiteX6" fmla="*/ 164460 w 195892"/>
                <a:gd name="connsiteY6" fmla="*/ 12234 h 161462"/>
                <a:gd name="connsiteX7" fmla="*/ 134971 w 195892"/>
                <a:gd name="connsiteY7" fmla="*/ -569 h 161462"/>
                <a:gd name="connsiteX8" fmla="*/ 94950 w 195892"/>
                <a:gd name="connsiteY8" fmla="*/ 39974 h 161462"/>
                <a:gd name="connsiteX9" fmla="*/ 95652 w 195892"/>
                <a:gd name="connsiteY9" fmla="*/ 49222 h 161462"/>
                <a:gd name="connsiteX10" fmla="*/ 12801 w 195892"/>
                <a:gd name="connsiteY10" fmla="*/ 6544 h 161462"/>
                <a:gd name="connsiteX11" fmla="*/ 7184 w 195892"/>
                <a:gd name="connsiteY11" fmla="*/ 27171 h 161462"/>
                <a:gd name="connsiteX12" fmla="*/ 25440 w 195892"/>
                <a:gd name="connsiteY12" fmla="*/ 61313 h 161462"/>
                <a:gd name="connsiteX13" fmla="*/ 7184 w 195892"/>
                <a:gd name="connsiteY13" fmla="*/ 56334 h 161462"/>
                <a:gd name="connsiteX14" fmla="*/ 7184 w 195892"/>
                <a:gd name="connsiteY14" fmla="*/ 57046 h 161462"/>
                <a:gd name="connsiteX15" fmla="*/ 39482 w 195892"/>
                <a:gd name="connsiteY15" fmla="*/ 96878 h 161462"/>
                <a:gd name="connsiteX16" fmla="*/ 28950 w 195892"/>
                <a:gd name="connsiteY16" fmla="*/ 98300 h 161462"/>
                <a:gd name="connsiteX17" fmla="*/ 21227 w 195892"/>
                <a:gd name="connsiteY17" fmla="*/ 97589 h 161462"/>
                <a:gd name="connsiteX18" fmla="*/ 59141 w 195892"/>
                <a:gd name="connsiteY18" fmla="*/ 126041 h 161462"/>
                <a:gd name="connsiteX19" fmla="*/ 9291 w 195892"/>
                <a:gd name="connsiteY19" fmla="*/ 143823 h 161462"/>
                <a:gd name="connsiteX20" fmla="*/ -539 w 195892"/>
                <a:gd name="connsiteY20" fmla="*/ 143112 h 161462"/>
                <a:gd name="connsiteX21" fmla="*/ 60546 w 195892"/>
                <a:gd name="connsiteY21" fmla="*/ 160894 h 16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892" h="161462">
                  <a:moveTo>
                    <a:pt x="60546" y="160894"/>
                  </a:moveTo>
                  <a:cubicBezTo>
                    <a:pt x="134269" y="160894"/>
                    <a:pt x="174992" y="99012"/>
                    <a:pt x="174992" y="44954"/>
                  </a:cubicBezTo>
                  <a:cubicBezTo>
                    <a:pt x="174992" y="43531"/>
                    <a:pt x="174992" y="41397"/>
                    <a:pt x="174992" y="39974"/>
                  </a:cubicBezTo>
                  <a:cubicBezTo>
                    <a:pt x="182716" y="34284"/>
                    <a:pt x="189737" y="27171"/>
                    <a:pt x="195354" y="18636"/>
                  </a:cubicBezTo>
                  <a:cubicBezTo>
                    <a:pt x="188332" y="22192"/>
                    <a:pt x="180609" y="24326"/>
                    <a:pt x="172184" y="25037"/>
                  </a:cubicBezTo>
                  <a:cubicBezTo>
                    <a:pt x="180609" y="20058"/>
                    <a:pt x="186928" y="12234"/>
                    <a:pt x="189737" y="2276"/>
                  </a:cubicBezTo>
                  <a:cubicBezTo>
                    <a:pt x="182013" y="7255"/>
                    <a:pt x="173588" y="10101"/>
                    <a:pt x="164460" y="12234"/>
                  </a:cubicBezTo>
                  <a:cubicBezTo>
                    <a:pt x="157439" y="4410"/>
                    <a:pt x="146907" y="-569"/>
                    <a:pt x="134971" y="-569"/>
                  </a:cubicBezTo>
                  <a:cubicBezTo>
                    <a:pt x="112503" y="-569"/>
                    <a:pt x="94950" y="17925"/>
                    <a:pt x="94950" y="39974"/>
                  </a:cubicBezTo>
                  <a:cubicBezTo>
                    <a:pt x="94950" y="42820"/>
                    <a:pt x="95652" y="46376"/>
                    <a:pt x="95652" y="49222"/>
                  </a:cubicBezTo>
                  <a:cubicBezTo>
                    <a:pt x="61950" y="47799"/>
                    <a:pt x="32461" y="31439"/>
                    <a:pt x="12801" y="6544"/>
                  </a:cubicBezTo>
                  <a:cubicBezTo>
                    <a:pt x="9291" y="12234"/>
                    <a:pt x="7184" y="19347"/>
                    <a:pt x="7184" y="27171"/>
                  </a:cubicBezTo>
                  <a:cubicBezTo>
                    <a:pt x="7184" y="41397"/>
                    <a:pt x="14206" y="53489"/>
                    <a:pt x="25440" y="61313"/>
                  </a:cubicBezTo>
                  <a:cubicBezTo>
                    <a:pt x="19120" y="61313"/>
                    <a:pt x="12801" y="59179"/>
                    <a:pt x="7184" y="56334"/>
                  </a:cubicBezTo>
                  <a:cubicBezTo>
                    <a:pt x="7184" y="56334"/>
                    <a:pt x="7184" y="56334"/>
                    <a:pt x="7184" y="57046"/>
                  </a:cubicBezTo>
                  <a:cubicBezTo>
                    <a:pt x="7184" y="76962"/>
                    <a:pt x="21227" y="93321"/>
                    <a:pt x="39482" y="96878"/>
                  </a:cubicBezTo>
                  <a:cubicBezTo>
                    <a:pt x="35971" y="97589"/>
                    <a:pt x="32461" y="98300"/>
                    <a:pt x="28950" y="98300"/>
                  </a:cubicBezTo>
                  <a:cubicBezTo>
                    <a:pt x="26141" y="98300"/>
                    <a:pt x="24035" y="98300"/>
                    <a:pt x="21227" y="97589"/>
                  </a:cubicBezTo>
                  <a:cubicBezTo>
                    <a:pt x="26141" y="113949"/>
                    <a:pt x="40886" y="125329"/>
                    <a:pt x="59141" y="126041"/>
                  </a:cubicBezTo>
                  <a:cubicBezTo>
                    <a:pt x="45099" y="136710"/>
                    <a:pt x="28248" y="143823"/>
                    <a:pt x="9291" y="143823"/>
                  </a:cubicBezTo>
                  <a:cubicBezTo>
                    <a:pt x="5780" y="143823"/>
                    <a:pt x="2971" y="143823"/>
                    <a:pt x="-539" y="143112"/>
                  </a:cubicBezTo>
                  <a:cubicBezTo>
                    <a:pt x="16312" y="154492"/>
                    <a:pt x="38078" y="160894"/>
                    <a:pt x="60546" y="160894"/>
                  </a:cubicBezTo>
                </a:path>
              </a:pathLst>
            </a:custGeom>
            <a:solidFill>
              <a:srgbClr val="FFFFFF"/>
            </a:solidFill>
            <a:ln w="7009" cap="flat">
              <a:noFill/>
              <a:prstDash val="solid"/>
              <a:miter/>
            </a:ln>
          </p:spPr>
          <p:txBody>
            <a:bodyPr rtlCol="0" anchor="ctr"/>
            <a:lstStyle/>
            <a:p>
              <a:endParaRPr lang="en-BE"/>
            </a:p>
          </p:txBody>
        </p:sp>
      </p:grpSp>
      <p:grpSp>
        <p:nvGrpSpPr>
          <p:cNvPr id="37" name="Graphique 35">
            <a:extLst>
              <a:ext uri="{FF2B5EF4-FFF2-40B4-BE49-F238E27FC236}">
                <a16:creationId xmlns:a16="http://schemas.microsoft.com/office/drawing/2014/main" id="{EA0823E0-12BF-659C-7FBA-ABD4AD55979C}"/>
              </a:ext>
            </a:extLst>
          </p:cNvPr>
          <p:cNvGrpSpPr/>
          <p:nvPr/>
        </p:nvGrpSpPr>
        <p:grpSpPr>
          <a:xfrm>
            <a:off x="8304653" y="4839340"/>
            <a:ext cx="342842" cy="344932"/>
            <a:chOff x="8304653" y="4839340"/>
            <a:chExt cx="342842" cy="344932"/>
          </a:xfrm>
        </p:grpSpPr>
        <p:sp>
          <p:nvSpPr>
            <p:cNvPr id="38" name="Freeform: Shape 37">
              <a:extLst>
                <a:ext uri="{FF2B5EF4-FFF2-40B4-BE49-F238E27FC236}">
                  <a16:creationId xmlns:a16="http://schemas.microsoft.com/office/drawing/2014/main" id="{AAF7BC36-4B01-A771-4A0B-8E88DAE6FAE7}"/>
                </a:ext>
              </a:extLst>
            </p:cNvPr>
            <p:cNvSpPr/>
            <p:nvPr/>
          </p:nvSpPr>
          <p:spPr>
            <a:xfrm>
              <a:off x="8304653" y="4839340"/>
              <a:ext cx="342842" cy="344932"/>
            </a:xfrm>
            <a:custGeom>
              <a:avLst/>
              <a:gdLst>
                <a:gd name="connsiteX0" fmla="*/ 342842 w 342842"/>
                <a:gd name="connsiteY0" fmla="*/ 172466 h 344932"/>
                <a:gd name="connsiteX1" fmla="*/ 171421 w 342842"/>
                <a:gd name="connsiteY1" fmla="*/ 344932 h 344932"/>
                <a:gd name="connsiteX2" fmla="*/ 0 w 342842"/>
                <a:gd name="connsiteY2" fmla="*/ 172466 h 344932"/>
                <a:gd name="connsiteX3" fmla="*/ 171421 w 342842"/>
                <a:gd name="connsiteY3" fmla="*/ 0 h 344932"/>
                <a:gd name="connsiteX4" fmla="*/ 342842 w 342842"/>
                <a:gd name="connsiteY4" fmla="*/ 172466 h 344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42" h="344932">
                  <a:moveTo>
                    <a:pt x="342842" y="172466"/>
                  </a:moveTo>
                  <a:cubicBezTo>
                    <a:pt x="342842" y="267716"/>
                    <a:pt x="266094" y="344932"/>
                    <a:pt x="171421" y="344932"/>
                  </a:cubicBezTo>
                  <a:cubicBezTo>
                    <a:pt x="76748" y="344932"/>
                    <a:pt x="0" y="267716"/>
                    <a:pt x="0" y="172466"/>
                  </a:cubicBezTo>
                  <a:cubicBezTo>
                    <a:pt x="0" y="77216"/>
                    <a:pt x="76748" y="0"/>
                    <a:pt x="171421" y="0"/>
                  </a:cubicBezTo>
                  <a:cubicBezTo>
                    <a:pt x="266094" y="0"/>
                    <a:pt x="342842" y="77216"/>
                    <a:pt x="342842" y="172466"/>
                  </a:cubicBezTo>
                  <a:close/>
                </a:path>
              </a:pathLst>
            </a:custGeom>
            <a:solidFill>
              <a:srgbClr val="56C4C9"/>
            </a:solidFill>
            <a:ln w="7100" cap="flat">
              <a:noFill/>
              <a:prstDash val="solid"/>
              <a:miter/>
            </a:ln>
          </p:spPr>
          <p:txBody>
            <a:bodyPr rtlCol="0" anchor="ctr"/>
            <a:lstStyle/>
            <a:p>
              <a:endParaRPr lang="en-BE"/>
            </a:p>
          </p:txBody>
        </p:sp>
        <p:sp>
          <p:nvSpPr>
            <p:cNvPr id="39" name="Freeform: Shape 38">
              <a:extLst>
                <a:ext uri="{FF2B5EF4-FFF2-40B4-BE49-F238E27FC236}">
                  <a16:creationId xmlns:a16="http://schemas.microsoft.com/office/drawing/2014/main" id="{76957913-1C84-2919-C030-CCF04D7FD967}"/>
                </a:ext>
              </a:extLst>
            </p:cNvPr>
            <p:cNvSpPr/>
            <p:nvPr/>
          </p:nvSpPr>
          <p:spPr>
            <a:xfrm>
              <a:off x="8375070" y="4933087"/>
              <a:ext cx="209119" cy="150997"/>
            </a:xfrm>
            <a:custGeom>
              <a:avLst/>
              <a:gdLst>
                <a:gd name="connsiteX0" fmla="*/ 10555 w 209119"/>
                <a:gd name="connsiteY0" fmla="*/ 150997 h 150997"/>
                <a:gd name="connsiteX1" fmla="*/ 74572 w 209119"/>
                <a:gd name="connsiteY1" fmla="*/ 86591 h 150997"/>
                <a:gd name="connsiteX2" fmla="*/ 85241 w 209119"/>
                <a:gd name="connsiteY2" fmla="*/ 93747 h 150997"/>
                <a:gd name="connsiteX3" fmla="*/ 100889 w 209119"/>
                <a:gd name="connsiteY3" fmla="*/ 98041 h 150997"/>
                <a:gd name="connsiteX4" fmla="*/ 120094 w 209119"/>
                <a:gd name="connsiteY4" fmla="*/ 95178 h 150997"/>
                <a:gd name="connsiteX5" fmla="*/ 134320 w 209119"/>
                <a:gd name="connsiteY5" fmla="*/ 86591 h 150997"/>
                <a:gd name="connsiteX6" fmla="*/ 198336 w 209119"/>
                <a:gd name="connsiteY6" fmla="*/ 150997 h 150997"/>
                <a:gd name="connsiteX7" fmla="*/ 10555 w 209119"/>
                <a:gd name="connsiteY7" fmla="*/ 150997 h 150997"/>
                <a:gd name="connsiteX8" fmla="*/ 63902 w 209119"/>
                <a:gd name="connsiteY8" fmla="*/ 75856 h 150997"/>
                <a:gd name="connsiteX9" fmla="*/ -114 w 209119"/>
                <a:gd name="connsiteY9" fmla="*/ 140263 h 150997"/>
                <a:gd name="connsiteX10" fmla="*/ -114 w 209119"/>
                <a:gd name="connsiteY10" fmla="*/ 11450 h 150997"/>
                <a:gd name="connsiteX11" fmla="*/ 63902 w 209119"/>
                <a:gd name="connsiteY11" fmla="*/ 75856 h 150997"/>
                <a:gd name="connsiteX12" fmla="*/ 209005 w 209119"/>
                <a:gd name="connsiteY12" fmla="*/ 11450 h 150997"/>
                <a:gd name="connsiteX13" fmla="*/ 209005 w 209119"/>
                <a:gd name="connsiteY13" fmla="*/ 140263 h 150997"/>
                <a:gd name="connsiteX14" fmla="*/ 144989 w 209119"/>
                <a:gd name="connsiteY14" fmla="*/ 75856 h 150997"/>
                <a:gd name="connsiteX15" fmla="*/ 209005 w 209119"/>
                <a:gd name="connsiteY15" fmla="*/ 11450 h 150997"/>
                <a:gd name="connsiteX16" fmla="*/ 198336 w 209119"/>
                <a:gd name="connsiteY16" fmla="*/ 716 h 150997"/>
                <a:gd name="connsiteX17" fmla="*/ 125073 w 209119"/>
                <a:gd name="connsiteY17" fmla="*/ 74425 h 150997"/>
                <a:gd name="connsiteX18" fmla="*/ 115115 w 209119"/>
                <a:gd name="connsiteY18" fmla="*/ 80866 h 150997"/>
                <a:gd name="connsiteX19" fmla="*/ 91642 w 209119"/>
                <a:gd name="connsiteY19" fmla="*/ 80150 h 150997"/>
                <a:gd name="connsiteX20" fmla="*/ 83107 w 209119"/>
                <a:gd name="connsiteY20" fmla="*/ 74425 h 150997"/>
                <a:gd name="connsiteX21" fmla="*/ 79551 w 209119"/>
                <a:gd name="connsiteY21" fmla="*/ 70847 h 150997"/>
                <a:gd name="connsiteX22" fmla="*/ 79551 w 209119"/>
                <a:gd name="connsiteY22" fmla="*/ 70847 h 150997"/>
                <a:gd name="connsiteX23" fmla="*/ 78128 w 209119"/>
                <a:gd name="connsiteY23" fmla="*/ 69416 h 150997"/>
                <a:gd name="connsiteX24" fmla="*/ 9133 w 209119"/>
                <a:gd name="connsiteY24" fmla="*/ 0 h 150997"/>
                <a:gd name="connsiteX25" fmla="*/ 198336 w 209119"/>
                <a:gd name="connsiteY25" fmla="*/ 0 h 15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9119" h="150997">
                  <a:moveTo>
                    <a:pt x="10555" y="150997"/>
                  </a:moveTo>
                  <a:lnTo>
                    <a:pt x="74572" y="86591"/>
                  </a:lnTo>
                  <a:cubicBezTo>
                    <a:pt x="78128" y="89453"/>
                    <a:pt x="81684" y="92316"/>
                    <a:pt x="85241" y="93747"/>
                  </a:cubicBezTo>
                  <a:cubicBezTo>
                    <a:pt x="90220" y="95894"/>
                    <a:pt x="95199" y="97325"/>
                    <a:pt x="100889" y="98041"/>
                  </a:cubicBezTo>
                  <a:cubicBezTo>
                    <a:pt x="107291" y="98757"/>
                    <a:pt x="113693" y="97325"/>
                    <a:pt x="120094" y="95178"/>
                  </a:cubicBezTo>
                  <a:cubicBezTo>
                    <a:pt x="125073" y="93031"/>
                    <a:pt x="130052" y="90169"/>
                    <a:pt x="134320" y="86591"/>
                  </a:cubicBezTo>
                  <a:lnTo>
                    <a:pt x="198336" y="150997"/>
                  </a:lnTo>
                  <a:lnTo>
                    <a:pt x="10555" y="150997"/>
                  </a:lnTo>
                  <a:close/>
                  <a:moveTo>
                    <a:pt x="63902" y="75856"/>
                  </a:moveTo>
                  <a:lnTo>
                    <a:pt x="-114" y="140263"/>
                  </a:lnTo>
                  <a:lnTo>
                    <a:pt x="-114" y="11450"/>
                  </a:lnTo>
                  <a:lnTo>
                    <a:pt x="63902" y="75856"/>
                  </a:lnTo>
                  <a:close/>
                  <a:moveTo>
                    <a:pt x="209005" y="11450"/>
                  </a:moveTo>
                  <a:lnTo>
                    <a:pt x="209005" y="140263"/>
                  </a:lnTo>
                  <a:lnTo>
                    <a:pt x="144989" y="75856"/>
                  </a:lnTo>
                  <a:cubicBezTo>
                    <a:pt x="167039" y="55103"/>
                    <a:pt x="187667" y="32919"/>
                    <a:pt x="209005" y="11450"/>
                  </a:cubicBezTo>
                  <a:close/>
                  <a:moveTo>
                    <a:pt x="198336" y="716"/>
                  </a:moveTo>
                  <a:lnTo>
                    <a:pt x="125073" y="74425"/>
                  </a:lnTo>
                  <a:cubicBezTo>
                    <a:pt x="122228" y="77288"/>
                    <a:pt x="118672" y="79435"/>
                    <a:pt x="115115" y="80866"/>
                  </a:cubicBezTo>
                  <a:cubicBezTo>
                    <a:pt x="107291" y="83728"/>
                    <a:pt x="98755" y="83728"/>
                    <a:pt x="91642" y="80150"/>
                  </a:cubicBezTo>
                  <a:cubicBezTo>
                    <a:pt x="88797" y="78719"/>
                    <a:pt x="85952" y="76572"/>
                    <a:pt x="83107" y="74425"/>
                  </a:cubicBezTo>
                  <a:cubicBezTo>
                    <a:pt x="81684" y="72994"/>
                    <a:pt x="80973" y="72278"/>
                    <a:pt x="79551" y="70847"/>
                  </a:cubicBezTo>
                  <a:cubicBezTo>
                    <a:pt x="79551" y="70847"/>
                    <a:pt x="79551" y="70847"/>
                    <a:pt x="79551" y="70847"/>
                  </a:cubicBezTo>
                  <a:cubicBezTo>
                    <a:pt x="78839" y="70131"/>
                    <a:pt x="78839" y="70131"/>
                    <a:pt x="78128" y="69416"/>
                  </a:cubicBezTo>
                  <a:cubicBezTo>
                    <a:pt x="54655" y="46516"/>
                    <a:pt x="31894" y="23616"/>
                    <a:pt x="9133" y="0"/>
                  </a:cubicBezTo>
                  <a:lnTo>
                    <a:pt x="198336" y="0"/>
                  </a:lnTo>
                  <a:close/>
                </a:path>
              </a:pathLst>
            </a:custGeom>
            <a:solidFill>
              <a:srgbClr val="FFFFFF"/>
            </a:solidFill>
            <a:ln w="7100" cap="flat">
              <a:noFill/>
              <a:prstDash val="solid"/>
              <a:miter/>
            </a:ln>
          </p:spPr>
          <p:txBody>
            <a:bodyPr rtlCol="0" anchor="ctr"/>
            <a:lstStyle/>
            <a:p>
              <a:endParaRPr lang="en-BE"/>
            </a:p>
          </p:txBody>
        </p:sp>
      </p:grpSp>
      <p:grpSp>
        <p:nvGrpSpPr>
          <p:cNvPr id="9" name="Group 8">
            <a:extLst>
              <a:ext uri="{FF2B5EF4-FFF2-40B4-BE49-F238E27FC236}">
                <a16:creationId xmlns:a16="http://schemas.microsoft.com/office/drawing/2014/main" id="{B4D26197-7015-C2EA-3A32-FCDA08CFC5FE}"/>
              </a:ext>
            </a:extLst>
          </p:cNvPr>
          <p:cNvGrpSpPr/>
          <p:nvPr userDrawn="1"/>
        </p:nvGrpSpPr>
        <p:grpSpPr>
          <a:xfrm>
            <a:off x="4367808" y="2768705"/>
            <a:ext cx="541613" cy="281982"/>
            <a:chOff x="3432971" y="1227145"/>
            <a:chExt cx="260741" cy="138676"/>
          </a:xfrm>
        </p:grpSpPr>
        <p:sp>
          <p:nvSpPr>
            <p:cNvPr id="11" name="Rectangle 10">
              <a:extLst>
                <a:ext uri="{FF2B5EF4-FFF2-40B4-BE49-F238E27FC236}">
                  <a16:creationId xmlns:a16="http://schemas.microsoft.com/office/drawing/2014/main" id="{CEC0395E-FFB0-4F6A-2E98-C87836F776B9}"/>
                </a:ext>
              </a:extLst>
            </p:cNvPr>
            <p:cNvSpPr/>
            <p:nvPr userDrawn="1"/>
          </p:nvSpPr>
          <p:spPr>
            <a:xfrm>
              <a:off x="3432971" y="1227145"/>
              <a:ext cx="216682" cy="69338"/>
            </a:xfrm>
            <a:prstGeom prst="rect">
              <a:avLst/>
            </a:prstGeom>
            <a:solidFill>
              <a:srgbClr val="56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4" name="Rectangle 13">
              <a:extLst>
                <a:ext uri="{FF2B5EF4-FFF2-40B4-BE49-F238E27FC236}">
                  <a16:creationId xmlns:a16="http://schemas.microsoft.com/office/drawing/2014/main" id="{6DFE20A6-DF5A-17CE-91FB-C969E2B86100}"/>
                </a:ext>
              </a:extLst>
            </p:cNvPr>
            <p:cNvSpPr/>
            <p:nvPr userDrawn="1"/>
          </p:nvSpPr>
          <p:spPr>
            <a:xfrm>
              <a:off x="3477030" y="1296483"/>
              <a:ext cx="216682" cy="69338"/>
            </a:xfrm>
            <a:prstGeom prst="rect">
              <a:avLst/>
            </a:prstGeom>
            <a:solidFill>
              <a:srgbClr val="E6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15" name="Group 14">
            <a:extLst>
              <a:ext uri="{FF2B5EF4-FFF2-40B4-BE49-F238E27FC236}">
                <a16:creationId xmlns:a16="http://schemas.microsoft.com/office/drawing/2014/main" id="{5CF156E2-7D17-E50C-585C-C4687B769892}"/>
              </a:ext>
            </a:extLst>
          </p:cNvPr>
          <p:cNvGrpSpPr/>
          <p:nvPr userDrawn="1"/>
        </p:nvGrpSpPr>
        <p:grpSpPr>
          <a:xfrm>
            <a:off x="8256240" y="2740671"/>
            <a:ext cx="541369" cy="279667"/>
            <a:chOff x="3585371" y="1379545"/>
            <a:chExt cx="260741" cy="138676"/>
          </a:xfrm>
        </p:grpSpPr>
        <p:sp>
          <p:nvSpPr>
            <p:cNvPr id="27" name="Rectangle 26">
              <a:extLst>
                <a:ext uri="{FF2B5EF4-FFF2-40B4-BE49-F238E27FC236}">
                  <a16:creationId xmlns:a16="http://schemas.microsoft.com/office/drawing/2014/main" id="{7D6727C7-ABFF-6FDB-7741-3A662E8EAB4F}"/>
                </a:ext>
              </a:extLst>
            </p:cNvPr>
            <p:cNvSpPr/>
            <p:nvPr userDrawn="1"/>
          </p:nvSpPr>
          <p:spPr>
            <a:xfrm>
              <a:off x="3585371" y="1379545"/>
              <a:ext cx="216682" cy="69338"/>
            </a:xfrm>
            <a:prstGeom prst="rect">
              <a:avLst/>
            </a:prstGeom>
            <a:solidFill>
              <a:srgbClr val="E4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1" name="Rectangle 30">
              <a:extLst>
                <a:ext uri="{FF2B5EF4-FFF2-40B4-BE49-F238E27FC236}">
                  <a16:creationId xmlns:a16="http://schemas.microsoft.com/office/drawing/2014/main" id="{2649227F-620D-8496-B4D7-D7EC95819F72}"/>
                </a:ext>
              </a:extLst>
            </p:cNvPr>
            <p:cNvSpPr/>
            <p:nvPr userDrawn="1"/>
          </p:nvSpPr>
          <p:spPr>
            <a:xfrm>
              <a:off x="3629430" y="1448883"/>
              <a:ext cx="216682" cy="69338"/>
            </a:xfrm>
            <a:prstGeom prst="rect">
              <a:avLst/>
            </a:prstGeom>
            <a:solidFill>
              <a:srgbClr val="48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32" name="Group 31">
            <a:extLst>
              <a:ext uri="{FF2B5EF4-FFF2-40B4-BE49-F238E27FC236}">
                <a16:creationId xmlns:a16="http://schemas.microsoft.com/office/drawing/2014/main" id="{A136890D-1F21-D804-5B63-7D478EB30118}"/>
              </a:ext>
            </a:extLst>
          </p:cNvPr>
          <p:cNvGrpSpPr/>
          <p:nvPr userDrawn="1"/>
        </p:nvGrpSpPr>
        <p:grpSpPr>
          <a:xfrm>
            <a:off x="515938" y="2763597"/>
            <a:ext cx="530596" cy="292197"/>
            <a:chOff x="2301168" y="1074745"/>
            <a:chExt cx="260741" cy="138676"/>
          </a:xfrm>
        </p:grpSpPr>
        <p:sp>
          <p:nvSpPr>
            <p:cNvPr id="35" name="Rectangle 34">
              <a:extLst>
                <a:ext uri="{FF2B5EF4-FFF2-40B4-BE49-F238E27FC236}">
                  <a16:creationId xmlns:a16="http://schemas.microsoft.com/office/drawing/2014/main" id="{7385F7D8-BF15-7157-8E3D-9B8175651154}"/>
                </a:ext>
              </a:extLst>
            </p:cNvPr>
            <p:cNvSpPr/>
            <p:nvPr userDrawn="1"/>
          </p:nvSpPr>
          <p:spPr>
            <a:xfrm>
              <a:off x="2301168" y="1074745"/>
              <a:ext cx="216682" cy="69338"/>
            </a:xfrm>
            <a:prstGeom prst="rect">
              <a:avLst/>
            </a:prstGeom>
            <a:solidFill>
              <a:srgbClr val="D83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6" name="Rectangle 35">
              <a:extLst>
                <a:ext uri="{FF2B5EF4-FFF2-40B4-BE49-F238E27FC236}">
                  <a16:creationId xmlns:a16="http://schemas.microsoft.com/office/drawing/2014/main" id="{9A9CFAFE-5454-C8C5-BF73-7A61281EAEEE}"/>
                </a:ext>
              </a:extLst>
            </p:cNvPr>
            <p:cNvSpPr/>
            <p:nvPr userDrawn="1"/>
          </p:nvSpPr>
          <p:spPr>
            <a:xfrm>
              <a:off x="2345227" y="1144083"/>
              <a:ext cx="216682" cy="69338"/>
            </a:xfrm>
            <a:prstGeom prst="rect">
              <a:avLst/>
            </a:prstGeom>
            <a:solidFill>
              <a:srgbClr val="48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Tree>
    <p:extLst>
      <p:ext uri="{BB962C8B-B14F-4D97-AF65-F5344CB8AC3E}">
        <p14:creationId xmlns:p14="http://schemas.microsoft.com/office/powerpoint/2010/main" val="3767425218"/>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 One person">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FF9262B5-13D3-D44A-B1FD-BF3BBA84C0F1}"/>
              </a:ext>
            </a:extLst>
          </p:cNvPr>
          <p:cNvSpPr>
            <a:spLocks noGrp="1"/>
          </p:cNvSpPr>
          <p:nvPr>
            <p:ph type="title" hasCustomPrompt="1"/>
          </p:nvPr>
        </p:nvSpPr>
        <p:spPr>
          <a:xfrm>
            <a:off x="461872" y="917189"/>
            <a:ext cx="5853180" cy="690562"/>
          </a:xfrm>
          <a:prstGeom prst="rect">
            <a:avLst/>
          </a:prstGeom>
        </p:spPr>
        <p:txBody>
          <a:bodyPr anchor="b"/>
          <a:lstStyle>
            <a:lvl1pPr>
              <a:defRPr sz="4500" b="0" i="0">
                <a:solidFill>
                  <a:srgbClr val="D8368E"/>
                </a:solidFill>
                <a:latin typeface="Franklin Gothic Book" panose="020B0503020102020204" pitchFamily="34" charset="0"/>
              </a:defRPr>
            </a:lvl1pPr>
          </a:lstStyle>
          <a:p>
            <a:r>
              <a:rPr lang="en-GB" noProof="0"/>
              <a:t>About us</a:t>
            </a:r>
          </a:p>
        </p:txBody>
      </p:sp>
      <p:sp>
        <p:nvSpPr>
          <p:cNvPr id="13" name="Espace réservé du texte 6">
            <a:extLst>
              <a:ext uri="{FF2B5EF4-FFF2-40B4-BE49-F238E27FC236}">
                <a16:creationId xmlns:a16="http://schemas.microsoft.com/office/drawing/2014/main" id="{AE8CE743-E918-5848-8A42-BDE5789F8534}"/>
              </a:ext>
            </a:extLst>
          </p:cNvPr>
          <p:cNvSpPr>
            <a:spLocks noGrp="1"/>
          </p:cNvSpPr>
          <p:nvPr>
            <p:ph type="body" sz="quarter" idx="20" hasCustomPrompt="1"/>
          </p:nvPr>
        </p:nvSpPr>
        <p:spPr>
          <a:xfrm>
            <a:off x="473113" y="1708217"/>
            <a:ext cx="5841939" cy="8329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400" b="0" i="0" kern="1200">
                <a:solidFill>
                  <a:srgbClr val="485AA7"/>
                </a:solidFill>
                <a:latin typeface="Franklin Gothic Book" panose="020B0503020102020204"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Title of your organisation</a:t>
            </a:r>
          </a:p>
        </p:txBody>
      </p:sp>
      <p:sp>
        <p:nvSpPr>
          <p:cNvPr id="20" name="Espace réservé du texte 6">
            <a:extLst>
              <a:ext uri="{FF2B5EF4-FFF2-40B4-BE49-F238E27FC236}">
                <a16:creationId xmlns:a16="http://schemas.microsoft.com/office/drawing/2014/main" id="{A59A3AD9-8995-624B-85A8-0D2C861E99AD}"/>
              </a:ext>
            </a:extLst>
          </p:cNvPr>
          <p:cNvSpPr>
            <a:spLocks noGrp="1"/>
          </p:cNvSpPr>
          <p:nvPr>
            <p:ph type="body" sz="quarter" idx="22" hasCustomPrompt="1"/>
          </p:nvPr>
        </p:nvSpPr>
        <p:spPr>
          <a:xfrm>
            <a:off x="8256240" y="1984247"/>
            <a:ext cx="3369682" cy="376172"/>
          </a:xfrm>
          <a:prstGeom prst="rect">
            <a:avLst/>
          </a:prstGeom>
        </p:spPr>
        <p:txBody>
          <a:bodyPr/>
          <a:lstStyle>
            <a:lvl1pPr marL="0" indent="0">
              <a:buNone/>
              <a:defRPr lang="fr-FR" sz="2000" b="0" i="0" kern="1200" dirty="0">
                <a:solidFill>
                  <a:srgbClr val="E43535"/>
                </a:solidFill>
                <a:latin typeface="Franklin Gothic Book" panose="020B0503020102020204" pitchFamily="34" charset="0"/>
                <a:ea typeface="+mn-ea"/>
                <a:cs typeface="+mn-cs"/>
              </a:defRPr>
            </a:lvl1pPr>
          </a:lstStyle>
          <a:p>
            <a:pPr lvl="0"/>
            <a:r>
              <a:rPr lang="en-GB" noProof="0"/>
              <a:t>Name</a:t>
            </a:r>
          </a:p>
        </p:txBody>
      </p:sp>
      <p:sp>
        <p:nvSpPr>
          <p:cNvPr id="25" name="Espace réservé du texte 6">
            <a:extLst>
              <a:ext uri="{FF2B5EF4-FFF2-40B4-BE49-F238E27FC236}">
                <a16:creationId xmlns:a16="http://schemas.microsoft.com/office/drawing/2014/main" id="{FB4CCC7C-545A-8246-B453-C06652971BAA}"/>
              </a:ext>
            </a:extLst>
          </p:cNvPr>
          <p:cNvSpPr>
            <a:spLocks noGrp="1"/>
          </p:cNvSpPr>
          <p:nvPr>
            <p:ph type="body" sz="quarter" idx="26" hasCustomPrompt="1"/>
          </p:nvPr>
        </p:nvSpPr>
        <p:spPr>
          <a:xfrm>
            <a:off x="8256240" y="2370058"/>
            <a:ext cx="3369682" cy="288070"/>
          </a:xfrm>
          <a:prstGeom prst="rect">
            <a:avLst/>
          </a:prstGeom>
        </p:spPr>
        <p:txBody>
          <a:bodyPr/>
          <a:lstStyle>
            <a:lvl1pPr marL="0" indent="0">
              <a:buNone/>
              <a:defRPr lang="fr-FR" sz="1600" b="0" i="0" kern="1200" dirty="0">
                <a:solidFill>
                  <a:srgbClr val="56C4C9"/>
                </a:solidFill>
                <a:latin typeface="Franklin Gothic Book" panose="020B0503020102020204" pitchFamily="34" charset="0"/>
                <a:ea typeface="+mn-ea"/>
                <a:cs typeface="+mn-cs"/>
              </a:defRPr>
            </a:lvl1pPr>
          </a:lstStyle>
          <a:p>
            <a:pPr lvl="0"/>
            <a:r>
              <a:rPr lang="en-GB" noProof="0"/>
              <a:t>Title</a:t>
            </a:r>
          </a:p>
        </p:txBody>
      </p:sp>
      <p:grpSp>
        <p:nvGrpSpPr>
          <p:cNvPr id="15" name="Graphique 10">
            <a:extLst>
              <a:ext uri="{FF2B5EF4-FFF2-40B4-BE49-F238E27FC236}">
                <a16:creationId xmlns:a16="http://schemas.microsoft.com/office/drawing/2014/main" id="{8194073B-8BB1-AD18-381E-3DF6E97A4A6B}"/>
              </a:ext>
            </a:extLst>
          </p:cNvPr>
          <p:cNvGrpSpPr/>
          <p:nvPr/>
        </p:nvGrpSpPr>
        <p:grpSpPr>
          <a:xfrm>
            <a:off x="8296445" y="3405001"/>
            <a:ext cx="338424" cy="342842"/>
            <a:chOff x="8296445" y="3405001"/>
            <a:chExt cx="338424" cy="342842"/>
          </a:xfrm>
        </p:grpSpPr>
        <p:sp>
          <p:nvSpPr>
            <p:cNvPr id="16" name="Freeform: Shape 15">
              <a:extLst>
                <a:ext uri="{FF2B5EF4-FFF2-40B4-BE49-F238E27FC236}">
                  <a16:creationId xmlns:a16="http://schemas.microsoft.com/office/drawing/2014/main" id="{A504BDC5-D32B-A291-5A1F-0F8332391098}"/>
                </a:ext>
              </a:extLst>
            </p:cNvPr>
            <p:cNvSpPr/>
            <p:nvPr/>
          </p:nvSpPr>
          <p:spPr>
            <a:xfrm>
              <a:off x="8296445" y="3405001"/>
              <a:ext cx="338424" cy="342842"/>
            </a:xfrm>
            <a:custGeom>
              <a:avLst/>
              <a:gdLst>
                <a:gd name="connsiteX0" fmla="*/ 338424 w 338424"/>
                <a:gd name="connsiteY0" fmla="*/ 171421 h 342842"/>
                <a:gd name="connsiteX1" fmla="*/ 169212 w 338424"/>
                <a:gd name="connsiteY1" fmla="*/ 342842 h 342842"/>
                <a:gd name="connsiteX2" fmla="*/ 0 w 338424"/>
                <a:gd name="connsiteY2" fmla="*/ 171421 h 342842"/>
                <a:gd name="connsiteX3" fmla="*/ 169212 w 338424"/>
                <a:gd name="connsiteY3" fmla="*/ 0 h 342842"/>
                <a:gd name="connsiteX4" fmla="*/ 338424 w 338424"/>
                <a:gd name="connsiteY4" fmla="*/ 171421 h 342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424" h="342842">
                  <a:moveTo>
                    <a:pt x="338424" y="171421"/>
                  </a:moveTo>
                  <a:cubicBezTo>
                    <a:pt x="338424" y="266094"/>
                    <a:pt x="262665" y="342842"/>
                    <a:pt x="169212" y="342842"/>
                  </a:cubicBezTo>
                  <a:cubicBezTo>
                    <a:pt x="75759" y="342842"/>
                    <a:pt x="0" y="266094"/>
                    <a:pt x="0" y="171421"/>
                  </a:cubicBezTo>
                  <a:cubicBezTo>
                    <a:pt x="0" y="76748"/>
                    <a:pt x="75759" y="0"/>
                    <a:pt x="169212" y="0"/>
                  </a:cubicBezTo>
                  <a:cubicBezTo>
                    <a:pt x="262665" y="0"/>
                    <a:pt x="338424" y="76748"/>
                    <a:pt x="338424" y="171421"/>
                  </a:cubicBezTo>
                  <a:close/>
                </a:path>
              </a:pathLst>
            </a:custGeom>
            <a:solidFill>
              <a:srgbClr val="56C4C9"/>
            </a:solidFill>
            <a:ln w="7009" cap="flat">
              <a:noFill/>
              <a:prstDash val="solid"/>
              <a:miter/>
            </a:ln>
          </p:spPr>
          <p:txBody>
            <a:bodyPr rtlCol="0" anchor="ctr"/>
            <a:lstStyle/>
            <a:p>
              <a:endParaRPr lang="en-BE">
                <a:latin typeface="Franklin Gothic Book" panose="020B0503020102020204" pitchFamily="34" charset="0"/>
              </a:endParaRPr>
            </a:p>
          </p:txBody>
        </p:sp>
        <p:sp>
          <p:nvSpPr>
            <p:cNvPr id="17" name="Freeform: Shape 16">
              <a:extLst>
                <a:ext uri="{FF2B5EF4-FFF2-40B4-BE49-F238E27FC236}">
                  <a16:creationId xmlns:a16="http://schemas.microsoft.com/office/drawing/2014/main" id="{6DBC2B72-CA1D-D52B-C7EA-C35F8D3A02EE}"/>
                </a:ext>
              </a:extLst>
            </p:cNvPr>
            <p:cNvSpPr/>
            <p:nvPr/>
          </p:nvSpPr>
          <p:spPr>
            <a:xfrm>
              <a:off x="8394605" y="3483381"/>
              <a:ext cx="146640" cy="194510"/>
            </a:xfrm>
            <a:custGeom>
              <a:avLst/>
              <a:gdLst>
                <a:gd name="connsiteX0" fmla="*/ 146180 w 146640"/>
                <a:gd name="connsiteY0" fmla="*/ 167015 h 194510"/>
                <a:gd name="connsiteX1" fmla="*/ 145478 w 146640"/>
                <a:gd name="connsiteY1" fmla="*/ 169860 h 194510"/>
                <a:gd name="connsiteX2" fmla="*/ 111776 w 146640"/>
                <a:gd name="connsiteY2" fmla="*/ 194044 h 194510"/>
                <a:gd name="connsiteX3" fmla="*/ 108967 w 146640"/>
                <a:gd name="connsiteY3" fmla="*/ 193332 h 194510"/>
                <a:gd name="connsiteX4" fmla="*/ 61925 w 146640"/>
                <a:gd name="connsiteY4" fmla="*/ 122203 h 194510"/>
                <a:gd name="connsiteX5" fmla="*/ 39457 w 146640"/>
                <a:gd name="connsiteY5" fmla="*/ 155634 h 194510"/>
                <a:gd name="connsiteX6" fmla="*/ 35946 w 146640"/>
                <a:gd name="connsiteY6" fmla="*/ 154211 h 194510"/>
                <a:gd name="connsiteX7" fmla="*/ 138 w 146640"/>
                <a:gd name="connsiteY7" fmla="*/ 2707 h 194510"/>
                <a:gd name="connsiteX8" fmla="*/ 3648 w 146640"/>
                <a:gd name="connsiteY8" fmla="*/ 573 h 194510"/>
                <a:gd name="connsiteX9" fmla="*/ 133541 w 146640"/>
                <a:gd name="connsiteY9" fmla="*/ 83794 h 194510"/>
                <a:gd name="connsiteX10" fmla="*/ 133541 w 146640"/>
                <a:gd name="connsiteY10" fmla="*/ 87350 h 194510"/>
                <a:gd name="connsiteX11" fmla="*/ 92818 w 146640"/>
                <a:gd name="connsiteY11" fmla="*/ 95886 h 194510"/>
                <a:gd name="connsiteX12" fmla="*/ 146180 w 146640"/>
                <a:gd name="connsiteY12" fmla="*/ 167015 h 19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640" h="194510">
                  <a:moveTo>
                    <a:pt x="146180" y="167015"/>
                  </a:moveTo>
                  <a:cubicBezTo>
                    <a:pt x="146882" y="167726"/>
                    <a:pt x="146882" y="169149"/>
                    <a:pt x="145478" y="169860"/>
                  </a:cubicBezTo>
                  <a:lnTo>
                    <a:pt x="111776" y="194044"/>
                  </a:lnTo>
                  <a:cubicBezTo>
                    <a:pt x="111073" y="194755"/>
                    <a:pt x="109669" y="194755"/>
                    <a:pt x="108967" y="193332"/>
                  </a:cubicBezTo>
                  <a:lnTo>
                    <a:pt x="61925" y="122203"/>
                  </a:lnTo>
                  <a:lnTo>
                    <a:pt x="39457" y="155634"/>
                  </a:lnTo>
                  <a:cubicBezTo>
                    <a:pt x="38052" y="156345"/>
                    <a:pt x="36648" y="155634"/>
                    <a:pt x="35946" y="154211"/>
                  </a:cubicBezTo>
                  <a:lnTo>
                    <a:pt x="138" y="2707"/>
                  </a:lnTo>
                  <a:cubicBezTo>
                    <a:pt x="-564" y="573"/>
                    <a:pt x="1542" y="-850"/>
                    <a:pt x="3648" y="573"/>
                  </a:cubicBezTo>
                  <a:lnTo>
                    <a:pt x="133541" y="83794"/>
                  </a:lnTo>
                  <a:cubicBezTo>
                    <a:pt x="134946" y="84505"/>
                    <a:pt x="134946" y="86639"/>
                    <a:pt x="133541" y="87350"/>
                  </a:cubicBezTo>
                  <a:lnTo>
                    <a:pt x="92818" y="95886"/>
                  </a:lnTo>
                  <a:lnTo>
                    <a:pt x="146180" y="167015"/>
                  </a:lnTo>
                  <a:close/>
                </a:path>
              </a:pathLst>
            </a:custGeom>
            <a:solidFill>
              <a:srgbClr val="FFFFFF"/>
            </a:solidFill>
            <a:ln w="7009" cap="flat">
              <a:noFill/>
              <a:prstDash val="solid"/>
              <a:miter/>
            </a:ln>
          </p:spPr>
          <p:txBody>
            <a:bodyPr rtlCol="0" anchor="ctr"/>
            <a:lstStyle/>
            <a:p>
              <a:endParaRPr lang="en-BE">
                <a:latin typeface="Franklin Gothic Book" panose="020B0503020102020204" pitchFamily="34" charset="0"/>
              </a:endParaRPr>
            </a:p>
          </p:txBody>
        </p:sp>
      </p:grpSp>
      <p:sp>
        <p:nvSpPr>
          <p:cNvPr id="33" name="Espace réservé du texte 2">
            <a:extLst>
              <a:ext uri="{FF2B5EF4-FFF2-40B4-BE49-F238E27FC236}">
                <a16:creationId xmlns:a16="http://schemas.microsoft.com/office/drawing/2014/main" id="{999CE511-BE9D-EC4F-934F-720DCF3FB264}"/>
              </a:ext>
            </a:extLst>
          </p:cNvPr>
          <p:cNvSpPr>
            <a:spLocks noGrp="1"/>
          </p:cNvSpPr>
          <p:nvPr>
            <p:ph type="body" idx="29" hasCustomPrompt="1"/>
          </p:nvPr>
        </p:nvSpPr>
        <p:spPr>
          <a:xfrm>
            <a:off x="8691864" y="3907650"/>
            <a:ext cx="3003950" cy="34535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a:t>
            </a:r>
            <a:r>
              <a:rPr lang="en-GB" noProof="0" err="1"/>
              <a:t>Twitter_user</a:t>
            </a:r>
            <a:endParaRPr lang="en-GB" noProof="0"/>
          </a:p>
        </p:txBody>
      </p:sp>
      <p:sp>
        <p:nvSpPr>
          <p:cNvPr id="34" name="Espace réservé du texte 2">
            <a:extLst>
              <a:ext uri="{FF2B5EF4-FFF2-40B4-BE49-F238E27FC236}">
                <a16:creationId xmlns:a16="http://schemas.microsoft.com/office/drawing/2014/main" id="{36068F0F-BA16-0541-A3AB-B1D89AAA16CA}"/>
              </a:ext>
            </a:extLst>
          </p:cNvPr>
          <p:cNvSpPr>
            <a:spLocks noGrp="1"/>
          </p:cNvSpPr>
          <p:nvPr>
            <p:ph type="body" idx="30" hasCustomPrompt="1"/>
          </p:nvPr>
        </p:nvSpPr>
        <p:spPr>
          <a:xfrm>
            <a:off x="8690708" y="2935410"/>
            <a:ext cx="2962575" cy="34535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err="1"/>
              <a:t>email@website.com</a:t>
            </a:r>
            <a:endParaRPr lang="en-GB" noProof="0"/>
          </a:p>
        </p:txBody>
      </p:sp>
      <p:grpSp>
        <p:nvGrpSpPr>
          <p:cNvPr id="18" name="Graphique 34">
            <a:extLst>
              <a:ext uri="{FF2B5EF4-FFF2-40B4-BE49-F238E27FC236}">
                <a16:creationId xmlns:a16="http://schemas.microsoft.com/office/drawing/2014/main" id="{F34754F9-E143-2224-BBF3-88D294D8198B}"/>
              </a:ext>
            </a:extLst>
          </p:cNvPr>
          <p:cNvGrpSpPr/>
          <p:nvPr/>
        </p:nvGrpSpPr>
        <p:grpSpPr>
          <a:xfrm>
            <a:off x="8299767" y="3913931"/>
            <a:ext cx="337019" cy="341419"/>
            <a:chOff x="8299767" y="3913931"/>
            <a:chExt cx="337019" cy="341419"/>
          </a:xfrm>
        </p:grpSpPr>
        <p:sp>
          <p:nvSpPr>
            <p:cNvPr id="19" name="Freeform: Shape 18">
              <a:extLst>
                <a:ext uri="{FF2B5EF4-FFF2-40B4-BE49-F238E27FC236}">
                  <a16:creationId xmlns:a16="http://schemas.microsoft.com/office/drawing/2014/main" id="{85D37B29-1FD7-5047-518E-5C9938905B5E}"/>
                </a:ext>
              </a:extLst>
            </p:cNvPr>
            <p:cNvSpPr/>
            <p:nvPr/>
          </p:nvSpPr>
          <p:spPr>
            <a:xfrm>
              <a:off x="8299767" y="3913931"/>
              <a:ext cx="337019" cy="341419"/>
            </a:xfrm>
            <a:custGeom>
              <a:avLst/>
              <a:gdLst>
                <a:gd name="connsiteX0" fmla="*/ 337020 w 337019"/>
                <a:gd name="connsiteY0" fmla="*/ 170710 h 341419"/>
                <a:gd name="connsiteX1" fmla="*/ 168510 w 337019"/>
                <a:gd name="connsiteY1" fmla="*/ 341420 h 341419"/>
                <a:gd name="connsiteX2" fmla="*/ 0 w 337019"/>
                <a:gd name="connsiteY2" fmla="*/ 170710 h 341419"/>
                <a:gd name="connsiteX3" fmla="*/ 168510 w 337019"/>
                <a:gd name="connsiteY3" fmla="*/ 0 h 341419"/>
                <a:gd name="connsiteX4" fmla="*/ 337020 w 337019"/>
                <a:gd name="connsiteY4" fmla="*/ 170710 h 341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019" h="341419">
                  <a:moveTo>
                    <a:pt x="337020" y="170710"/>
                  </a:moveTo>
                  <a:cubicBezTo>
                    <a:pt x="337020" y="264990"/>
                    <a:pt x="261575" y="341420"/>
                    <a:pt x="168510" y="341420"/>
                  </a:cubicBezTo>
                  <a:cubicBezTo>
                    <a:pt x="75444" y="341420"/>
                    <a:pt x="0" y="264990"/>
                    <a:pt x="0" y="170710"/>
                  </a:cubicBezTo>
                  <a:cubicBezTo>
                    <a:pt x="0" y="76429"/>
                    <a:pt x="75444" y="0"/>
                    <a:pt x="168510" y="0"/>
                  </a:cubicBezTo>
                  <a:cubicBezTo>
                    <a:pt x="261575" y="0"/>
                    <a:pt x="337020" y="76429"/>
                    <a:pt x="337020" y="170710"/>
                  </a:cubicBezTo>
                  <a:close/>
                </a:path>
              </a:pathLst>
            </a:custGeom>
            <a:solidFill>
              <a:srgbClr val="56C4C9"/>
            </a:solidFill>
            <a:ln w="7009" cap="flat">
              <a:noFill/>
              <a:prstDash val="solid"/>
              <a:miter/>
            </a:ln>
          </p:spPr>
          <p:txBody>
            <a:bodyPr rtlCol="0" anchor="ctr"/>
            <a:lstStyle/>
            <a:p>
              <a:endParaRPr lang="en-BE">
                <a:latin typeface="Franklin Gothic Book" panose="020B0503020102020204" pitchFamily="34" charset="0"/>
              </a:endParaRPr>
            </a:p>
          </p:txBody>
        </p:sp>
        <p:sp>
          <p:nvSpPr>
            <p:cNvPr id="21" name="Freeform: Shape 20">
              <a:extLst>
                <a:ext uri="{FF2B5EF4-FFF2-40B4-BE49-F238E27FC236}">
                  <a16:creationId xmlns:a16="http://schemas.microsoft.com/office/drawing/2014/main" id="{04A967B0-D8F1-D146-6F8D-9C7F7AF7A23A}"/>
                </a:ext>
              </a:extLst>
            </p:cNvPr>
            <p:cNvSpPr/>
            <p:nvPr/>
          </p:nvSpPr>
          <p:spPr>
            <a:xfrm>
              <a:off x="8377148" y="4006698"/>
              <a:ext cx="195892" cy="161462"/>
            </a:xfrm>
            <a:custGeom>
              <a:avLst/>
              <a:gdLst>
                <a:gd name="connsiteX0" fmla="*/ 60546 w 195892"/>
                <a:gd name="connsiteY0" fmla="*/ 160894 h 161462"/>
                <a:gd name="connsiteX1" fmla="*/ 174992 w 195892"/>
                <a:gd name="connsiteY1" fmla="*/ 44954 h 161462"/>
                <a:gd name="connsiteX2" fmla="*/ 174992 w 195892"/>
                <a:gd name="connsiteY2" fmla="*/ 39974 h 161462"/>
                <a:gd name="connsiteX3" fmla="*/ 195354 w 195892"/>
                <a:gd name="connsiteY3" fmla="*/ 18636 h 161462"/>
                <a:gd name="connsiteX4" fmla="*/ 172184 w 195892"/>
                <a:gd name="connsiteY4" fmla="*/ 25037 h 161462"/>
                <a:gd name="connsiteX5" fmla="*/ 189737 w 195892"/>
                <a:gd name="connsiteY5" fmla="*/ 2276 h 161462"/>
                <a:gd name="connsiteX6" fmla="*/ 164460 w 195892"/>
                <a:gd name="connsiteY6" fmla="*/ 12234 h 161462"/>
                <a:gd name="connsiteX7" fmla="*/ 134971 w 195892"/>
                <a:gd name="connsiteY7" fmla="*/ -569 h 161462"/>
                <a:gd name="connsiteX8" fmla="*/ 94950 w 195892"/>
                <a:gd name="connsiteY8" fmla="*/ 39974 h 161462"/>
                <a:gd name="connsiteX9" fmla="*/ 95652 w 195892"/>
                <a:gd name="connsiteY9" fmla="*/ 49222 h 161462"/>
                <a:gd name="connsiteX10" fmla="*/ 12801 w 195892"/>
                <a:gd name="connsiteY10" fmla="*/ 6544 h 161462"/>
                <a:gd name="connsiteX11" fmla="*/ 7184 w 195892"/>
                <a:gd name="connsiteY11" fmla="*/ 27171 h 161462"/>
                <a:gd name="connsiteX12" fmla="*/ 25440 w 195892"/>
                <a:gd name="connsiteY12" fmla="*/ 61313 h 161462"/>
                <a:gd name="connsiteX13" fmla="*/ 7184 w 195892"/>
                <a:gd name="connsiteY13" fmla="*/ 56334 h 161462"/>
                <a:gd name="connsiteX14" fmla="*/ 7184 w 195892"/>
                <a:gd name="connsiteY14" fmla="*/ 57046 h 161462"/>
                <a:gd name="connsiteX15" fmla="*/ 39482 w 195892"/>
                <a:gd name="connsiteY15" fmla="*/ 96878 h 161462"/>
                <a:gd name="connsiteX16" fmla="*/ 28950 w 195892"/>
                <a:gd name="connsiteY16" fmla="*/ 98300 h 161462"/>
                <a:gd name="connsiteX17" fmla="*/ 21227 w 195892"/>
                <a:gd name="connsiteY17" fmla="*/ 97589 h 161462"/>
                <a:gd name="connsiteX18" fmla="*/ 59141 w 195892"/>
                <a:gd name="connsiteY18" fmla="*/ 126041 h 161462"/>
                <a:gd name="connsiteX19" fmla="*/ 9291 w 195892"/>
                <a:gd name="connsiteY19" fmla="*/ 143823 h 161462"/>
                <a:gd name="connsiteX20" fmla="*/ -539 w 195892"/>
                <a:gd name="connsiteY20" fmla="*/ 143112 h 161462"/>
                <a:gd name="connsiteX21" fmla="*/ 60546 w 195892"/>
                <a:gd name="connsiteY21" fmla="*/ 160894 h 16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892" h="161462">
                  <a:moveTo>
                    <a:pt x="60546" y="160894"/>
                  </a:moveTo>
                  <a:cubicBezTo>
                    <a:pt x="134269" y="160894"/>
                    <a:pt x="174992" y="99012"/>
                    <a:pt x="174992" y="44954"/>
                  </a:cubicBezTo>
                  <a:cubicBezTo>
                    <a:pt x="174992" y="43531"/>
                    <a:pt x="174992" y="41397"/>
                    <a:pt x="174992" y="39974"/>
                  </a:cubicBezTo>
                  <a:cubicBezTo>
                    <a:pt x="182716" y="34284"/>
                    <a:pt x="189737" y="27171"/>
                    <a:pt x="195354" y="18636"/>
                  </a:cubicBezTo>
                  <a:cubicBezTo>
                    <a:pt x="188332" y="22192"/>
                    <a:pt x="180609" y="24326"/>
                    <a:pt x="172184" y="25037"/>
                  </a:cubicBezTo>
                  <a:cubicBezTo>
                    <a:pt x="180609" y="20058"/>
                    <a:pt x="186928" y="12234"/>
                    <a:pt x="189737" y="2276"/>
                  </a:cubicBezTo>
                  <a:cubicBezTo>
                    <a:pt x="182013" y="7255"/>
                    <a:pt x="173588" y="10101"/>
                    <a:pt x="164460" y="12234"/>
                  </a:cubicBezTo>
                  <a:cubicBezTo>
                    <a:pt x="157439" y="4410"/>
                    <a:pt x="146907" y="-569"/>
                    <a:pt x="134971" y="-569"/>
                  </a:cubicBezTo>
                  <a:cubicBezTo>
                    <a:pt x="112503" y="-569"/>
                    <a:pt x="94950" y="17925"/>
                    <a:pt x="94950" y="39974"/>
                  </a:cubicBezTo>
                  <a:cubicBezTo>
                    <a:pt x="94950" y="42820"/>
                    <a:pt x="95652" y="46376"/>
                    <a:pt x="95652" y="49222"/>
                  </a:cubicBezTo>
                  <a:cubicBezTo>
                    <a:pt x="61950" y="47799"/>
                    <a:pt x="32461" y="31439"/>
                    <a:pt x="12801" y="6544"/>
                  </a:cubicBezTo>
                  <a:cubicBezTo>
                    <a:pt x="9291" y="12234"/>
                    <a:pt x="7184" y="19347"/>
                    <a:pt x="7184" y="27171"/>
                  </a:cubicBezTo>
                  <a:cubicBezTo>
                    <a:pt x="7184" y="41397"/>
                    <a:pt x="14206" y="53489"/>
                    <a:pt x="25440" y="61313"/>
                  </a:cubicBezTo>
                  <a:cubicBezTo>
                    <a:pt x="19120" y="61313"/>
                    <a:pt x="12801" y="59179"/>
                    <a:pt x="7184" y="56334"/>
                  </a:cubicBezTo>
                  <a:cubicBezTo>
                    <a:pt x="7184" y="56334"/>
                    <a:pt x="7184" y="56334"/>
                    <a:pt x="7184" y="57046"/>
                  </a:cubicBezTo>
                  <a:cubicBezTo>
                    <a:pt x="7184" y="76962"/>
                    <a:pt x="21227" y="93321"/>
                    <a:pt x="39482" y="96878"/>
                  </a:cubicBezTo>
                  <a:cubicBezTo>
                    <a:pt x="35971" y="97589"/>
                    <a:pt x="32461" y="98300"/>
                    <a:pt x="28950" y="98300"/>
                  </a:cubicBezTo>
                  <a:cubicBezTo>
                    <a:pt x="26141" y="98300"/>
                    <a:pt x="24035" y="98300"/>
                    <a:pt x="21227" y="97589"/>
                  </a:cubicBezTo>
                  <a:cubicBezTo>
                    <a:pt x="26141" y="113949"/>
                    <a:pt x="40886" y="125329"/>
                    <a:pt x="59141" y="126041"/>
                  </a:cubicBezTo>
                  <a:cubicBezTo>
                    <a:pt x="45099" y="136710"/>
                    <a:pt x="28248" y="143823"/>
                    <a:pt x="9291" y="143823"/>
                  </a:cubicBezTo>
                  <a:cubicBezTo>
                    <a:pt x="5780" y="143823"/>
                    <a:pt x="2971" y="143823"/>
                    <a:pt x="-539" y="143112"/>
                  </a:cubicBezTo>
                  <a:cubicBezTo>
                    <a:pt x="16312" y="154492"/>
                    <a:pt x="38078" y="160894"/>
                    <a:pt x="60546" y="160894"/>
                  </a:cubicBezTo>
                </a:path>
              </a:pathLst>
            </a:custGeom>
            <a:solidFill>
              <a:srgbClr val="FFFFFF"/>
            </a:solidFill>
            <a:ln w="7009" cap="flat">
              <a:noFill/>
              <a:prstDash val="solid"/>
              <a:miter/>
            </a:ln>
          </p:spPr>
          <p:txBody>
            <a:bodyPr rtlCol="0" anchor="ctr"/>
            <a:lstStyle/>
            <a:p>
              <a:endParaRPr lang="en-BE">
                <a:latin typeface="Franklin Gothic Book" panose="020B0503020102020204" pitchFamily="34" charset="0"/>
              </a:endParaRPr>
            </a:p>
          </p:txBody>
        </p:sp>
      </p:grpSp>
      <p:grpSp>
        <p:nvGrpSpPr>
          <p:cNvPr id="9" name="Graphique 35">
            <a:extLst>
              <a:ext uri="{FF2B5EF4-FFF2-40B4-BE49-F238E27FC236}">
                <a16:creationId xmlns:a16="http://schemas.microsoft.com/office/drawing/2014/main" id="{D75BADDD-122F-A41A-0CF3-040475FFB649}"/>
              </a:ext>
            </a:extLst>
          </p:cNvPr>
          <p:cNvGrpSpPr/>
          <p:nvPr/>
        </p:nvGrpSpPr>
        <p:grpSpPr>
          <a:xfrm>
            <a:off x="8304653" y="2914846"/>
            <a:ext cx="342842" cy="344932"/>
            <a:chOff x="8304653" y="2914846"/>
            <a:chExt cx="342842" cy="344932"/>
          </a:xfrm>
        </p:grpSpPr>
        <p:sp>
          <p:nvSpPr>
            <p:cNvPr id="10" name="Freeform: Shape 9">
              <a:extLst>
                <a:ext uri="{FF2B5EF4-FFF2-40B4-BE49-F238E27FC236}">
                  <a16:creationId xmlns:a16="http://schemas.microsoft.com/office/drawing/2014/main" id="{84B0E5C2-2FEA-98FD-02CE-F190A105B673}"/>
                </a:ext>
              </a:extLst>
            </p:cNvPr>
            <p:cNvSpPr/>
            <p:nvPr/>
          </p:nvSpPr>
          <p:spPr>
            <a:xfrm>
              <a:off x="8304653" y="2914846"/>
              <a:ext cx="342842" cy="344932"/>
            </a:xfrm>
            <a:custGeom>
              <a:avLst/>
              <a:gdLst>
                <a:gd name="connsiteX0" fmla="*/ 342842 w 342842"/>
                <a:gd name="connsiteY0" fmla="*/ 172466 h 344932"/>
                <a:gd name="connsiteX1" fmla="*/ 171421 w 342842"/>
                <a:gd name="connsiteY1" fmla="*/ 344932 h 344932"/>
                <a:gd name="connsiteX2" fmla="*/ 0 w 342842"/>
                <a:gd name="connsiteY2" fmla="*/ 172466 h 344932"/>
                <a:gd name="connsiteX3" fmla="*/ 171421 w 342842"/>
                <a:gd name="connsiteY3" fmla="*/ 0 h 344932"/>
                <a:gd name="connsiteX4" fmla="*/ 342842 w 342842"/>
                <a:gd name="connsiteY4" fmla="*/ 172466 h 344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42" h="344932">
                  <a:moveTo>
                    <a:pt x="342842" y="172466"/>
                  </a:moveTo>
                  <a:cubicBezTo>
                    <a:pt x="342842" y="267716"/>
                    <a:pt x="266094" y="344932"/>
                    <a:pt x="171421" y="344932"/>
                  </a:cubicBezTo>
                  <a:cubicBezTo>
                    <a:pt x="76748" y="344932"/>
                    <a:pt x="0" y="267716"/>
                    <a:pt x="0" y="172466"/>
                  </a:cubicBezTo>
                  <a:cubicBezTo>
                    <a:pt x="0" y="77216"/>
                    <a:pt x="76748" y="0"/>
                    <a:pt x="171421" y="0"/>
                  </a:cubicBezTo>
                  <a:cubicBezTo>
                    <a:pt x="266094" y="0"/>
                    <a:pt x="342842" y="77216"/>
                    <a:pt x="342842" y="172466"/>
                  </a:cubicBezTo>
                  <a:close/>
                </a:path>
              </a:pathLst>
            </a:custGeom>
            <a:solidFill>
              <a:srgbClr val="56C4C9"/>
            </a:solidFill>
            <a:ln w="7100" cap="flat">
              <a:noFill/>
              <a:prstDash val="solid"/>
              <a:miter/>
            </a:ln>
          </p:spPr>
          <p:txBody>
            <a:bodyPr rtlCol="0" anchor="ctr"/>
            <a:lstStyle/>
            <a:p>
              <a:endParaRPr lang="en-BE">
                <a:latin typeface="Franklin Gothic Book" panose="020B0503020102020204" pitchFamily="34" charset="0"/>
              </a:endParaRPr>
            </a:p>
          </p:txBody>
        </p:sp>
        <p:sp>
          <p:nvSpPr>
            <p:cNvPr id="14" name="Freeform: Shape 13">
              <a:extLst>
                <a:ext uri="{FF2B5EF4-FFF2-40B4-BE49-F238E27FC236}">
                  <a16:creationId xmlns:a16="http://schemas.microsoft.com/office/drawing/2014/main" id="{55E1E78F-3FD6-3DA9-64C1-6DB66AD7B290}"/>
                </a:ext>
              </a:extLst>
            </p:cNvPr>
            <p:cNvSpPr/>
            <p:nvPr/>
          </p:nvSpPr>
          <p:spPr>
            <a:xfrm>
              <a:off x="8375070" y="3008593"/>
              <a:ext cx="209119" cy="150997"/>
            </a:xfrm>
            <a:custGeom>
              <a:avLst/>
              <a:gdLst>
                <a:gd name="connsiteX0" fmla="*/ 10555 w 209119"/>
                <a:gd name="connsiteY0" fmla="*/ 150997 h 150997"/>
                <a:gd name="connsiteX1" fmla="*/ 74572 w 209119"/>
                <a:gd name="connsiteY1" fmla="*/ 86591 h 150997"/>
                <a:gd name="connsiteX2" fmla="*/ 85241 w 209119"/>
                <a:gd name="connsiteY2" fmla="*/ 93747 h 150997"/>
                <a:gd name="connsiteX3" fmla="*/ 100889 w 209119"/>
                <a:gd name="connsiteY3" fmla="*/ 98041 h 150997"/>
                <a:gd name="connsiteX4" fmla="*/ 120094 w 209119"/>
                <a:gd name="connsiteY4" fmla="*/ 95178 h 150997"/>
                <a:gd name="connsiteX5" fmla="*/ 134320 w 209119"/>
                <a:gd name="connsiteY5" fmla="*/ 86591 h 150997"/>
                <a:gd name="connsiteX6" fmla="*/ 198336 w 209119"/>
                <a:gd name="connsiteY6" fmla="*/ 150997 h 150997"/>
                <a:gd name="connsiteX7" fmla="*/ 10555 w 209119"/>
                <a:gd name="connsiteY7" fmla="*/ 150997 h 150997"/>
                <a:gd name="connsiteX8" fmla="*/ 63902 w 209119"/>
                <a:gd name="connsiteY8" fmla="*/ 75856 h 150997"/>
                <a:gd name="connsiteX9" fmla="*/ -114 w 209119"/>
                <a:gd name="connsiteY9" fmla="*/ 140263 h 150997"/>
                <a:gd name="connsiteX10" fmla="*/ -114 w 209119"/>
                <a:gd name="connsiteY10" fmla="*/ 11450 h 150997"/>
                <a:gd name="connsiteX11" fmla="*/ 63902 w 209119"/>
                <a:gd name="connsiteY11" fmla="*/ 75856 h 150997"/>
                <a:gd name="connsiteX12" fmla="*/ 209005 w 209119"/>
                <a:gd name="connsiteY12" fmla="*/ 11450 h 150997"/>
                <a:gd name="connsiteX13" fmla="*/ 209005 w 209119"/>
                <a:gd name="connsiteY13" fmla="*/ 140263 h 150997"/>
                <a:gd name="connsiteX14" fmla="*/ 144989 w 209119"/>
                <a:gd name="connsiteY14" fmla="*/ 75856 h 150997"/>
                <a:gd name="connsiteX15" fmla="*/ 209005 w 209119"/>
                <a:gd name="connsiteY15" fmla="*/ 11450 h 150997"/>
                <a:gd name="connsiteX16" fmla="*/ 198336 w 209119"/>
                <a:gd name="connsiteY16" fmla="*/ 716 h 150997"/>
                <a:gd name="connsiteX17" fmla="*/ 125073 w 209119"/>
                <a:gd name="connsiteY17" fmla="*/ 74425 h 150997"/>
                <a:gd name="connsiteX18" fmla="*/ 115115 w 209119"/>
                <a:gd name="connsiteY18" fmla="*/ 80866 h 150997"/>
                <a:gd name="connsiteX19" fmla="*/ 91642 w 209119"/>
                <a:gd name="connsiteY19" fmla="*/ 80150 h 150997"/>
                <a:gd name="connsiteX20" fmla="*/ 83107 w 209119"/>
                <a:gd name="connsiteY20" fmla="*/ 74425 h 150997"/>
                <a:gd name="connsiteX21" fmla="*/ 79551 w 209119"/>
                <a:gd name="connsiteY21" fmla="*/ 70847 h 150997"/>
                <a:gd name="connsiteX22" fmla="*/ 79551 w 209119"/>
                <a:gd name="connsiteY22" fmla="*/ 70847 h 150997"/>
                <a:gd name="connsiteX23" fmla="*/ 78128 w 209119"/>
                <a:gd name="connsiteY23" fmla="*/ 69416 h 150997"/>
                <a:gd name="connsiteX24" fmla="*/ 9133 w 209119"/>
                <a:gd name="connsiteY24" fmla="*/ 0 h 150997"/>
                <a:gd name="connsiteX25" fmla="*/ 198336 w 209119"/>
                <a:gd name="connsiteY25" fmla="*/ 0 h 15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9119" h="150997">
                  <a:moveTo>
                    <a:pt x="10555" y="150997"/>
                  </a:moveTo>
                  <a:lnTo>
                    <a:pt x="74572" y="86591"/>
                  </a:lnTo>
                  <a:cubicBezTo>
                    <a:pt x="78128" y="89453"/>
                    <a:pt x="81684" y="92316"/>
                    <a:pt x="85241" y="93747"/>
                  </a:cubicBezTo>
                  <a:cubicBezTo>
                    <a:pt x="90220" y="95894"/>
                    <a:pt x="95199" y="97325"/>
                    <a:pt x="100889" y="98041"/>
                  </a:cubicBezTo>
                  <a:cubicBezTo>
                    <a:pt x="107291" y="98757"/>
                    <a:pt x="113693" y="97325"/>
                    <a:pt x="120094" y="95178"/>
                  </a:cubicBezTo>
                  <a:cubicBezTo>
                    <a:pt x="125073" y="93031"/>
                    <a:pt x="130052" y="90169"/>
                    <a:pt x="134320" y="86591"/>
                  </a:cubicBezTo>
                  <a:lnTo>
                    <a:pt x="198336" y="150997"/>
                  </a:lnTo>
                  <a:lnTo>
                    <a:pt x="10555" y="150997"/>
                  </a:lnTo>
                  <a:close/>
                  <a:moveTo>
                    <a:pt x="63902" y="75856"/>
                  </a:moveTo>
                  <a:lnTo>
                    <a:pt x="-114" y="140263"/>
                  </a:lnTo>
                  <a:lnTo>
                    <a:pt x="-114" y="11450"/>
                  </a:lnTo>
                  <a:lnTo>
                    <a:pt x="63902" y="75856"/>
                  </a:lnTo>
                  <a:close/>
                  <a:moveTo>
                    <a:pt x="209005" y="11450"/>
                  </a:moveTo>
                  <a:lnTo>
                    <a:pt x="209005" y="140263"/>
                  </a:lnTo>
                  <a:lnTo>
                    <a:pt x="144989" y="75856"/>
                  </a:lnTo>
                  <a:cubicBezTo>
                    <a:pt x="167039" y="55103"/>
                    <a:pt x="187667" y="32919"/>
                    <a:pt x="209005" y="11450"/>
                  </a:cubicBezTo>
                  <a:close/>
                  <a:moveTo>
                    <a:pt x="198336" y="716"/>
                  </a:moveTo>
                  <a:lnTo>
                    <a:pt x="125073" y="74425"/>
                  </a:lnTo>
                  <a:cubicBezTo>
                    <a:pt x="122228" y="77288"/>
                    <a:pt x="118672" y="79435"/>
                    <a:pt x="115115" y="80866"/>
                  </a:cubicBezTo>
                  <a:cubicBezTo>
                    <a:pt x="107291" y="83728"/>
                    <a:pt x="98755" y="83728"/>
                    <a:pt x="91642" y="80150"/>
                  </a:cubicBezTo>
                  <a:cubicBezTo>
                    <a:pt x="88797" y="78719"/>
                    <a:pt x="85952" y="76572"/>
                    <a:pt x="83107" y="74425"/>
                  </a:cubicBezTo>
                  <a:cubicBezTo>
                    <a:pt x="81684" y="72994"/>
                    <a:pt x="80973" y="72278"/>
                    <a:pt x="79551" y="70847"/>
                  </a:cubicBezTo>
                  <a:cubicBezTo>
                    <a:pt x="79551" y="70847"/>
                    <a:pt x="79551" y="70847"/>
                    <a:pt x="79551" y="70847"/>
                  </a:cubicBezTo>
                  <a:cubicBezTo>
                    <a:pt x="78839" y="70131"/>
                    <a:pt x="78839" y="70131"/>
                    <a:pt x="78128" y="69416"/>
                  </a:cubicBezTo>
                  <a:cubicBezTo>
                    <a:pt x="54655" y="46516"/>
                    <a:pt x="31894" y="23616"/>
                    <a:pt x="9133" y="0"/>
                  </a:cubicBezTo>
                  <a:lnTo>
                    <a:pt x="198336" y="0"/>
                  </a:lnTo>
                  <a:close/>
                </a:path>
              </a:pathLst>
            </a:custGeom>
            <a:solidFill>
              <a:srgbClr val="FFFFFF"/>
            </a:solidFill>
            <a:ln w="7100" cap="flat">
              <a:noFill/>
              <a:prstDash val="solid"/>
              <a:miter/>
            </a:ln>
          </p:spPr>
          <p:txBody>
            <a:bodyPr rtlCol="0" anchor="ctr"/>
            <a:lstStyle/>
            <a:p>
              <a:endParaRPr lang="en-BE">
                <a:latin typeface="Franklin Gothic Book" panose="020B0503020102020204" pitchFamily="34" charset="0"/>
              </a:endParaRPr>
            </a:p>
          </p:txBody>
        </p:sp>
      </p:grpSp>
      <p:sp>
        <p:nvSpPr>
          <p:cNvPr id="37" name="Espace réservé du texte 2">
            <a:extLst>
              <a:ext uri="{FF2B5EF4-FFF2-40B4-BE49-F238E27FC236}">
                <a16:creationId xmlns:a16="http://schemas.microsoft.com/office/drawing/2014/main" id="{E7F16BAB-2471-E64E-8A6C-3C298E56F486}"/>
              </a:ext>
            </a:extLst>
          </p:cNvPr>
          <p:cNvSpPr>
            <a:spLocks noGrp="1"/>
          </p:cNvSpPr>
          <p:nvPr>
            <p:ph type="body" idx="1" hasCustomPrompt="1"/>
          </p:nvPr>
        </p:nvSpPr>
        <p:spPr>
          <a:xfrm>
            <a:off x="479463" y="2662065"/>
            <a:ext cx="5835590" cy="32177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Body Text</a:t>
            </a:r>
          </a:p>
        </p:txBody>
      </p:sp>
      <p:sp>
        <p:nvSpPr>
          <p:cNvPr id="38" name="Espace réservé du texte 2">
            <a:extLst>
              <a:ext uri="{FF2B5EF4-FFF2-40B4-BE49-F238E27FC236}">
                <a16:creationId xmlns:a16="http://schemas.microsoft.com/office/drawing/2014/main" id="{E3BF07EE-DC41-C745-9EE8-CCAED2549D76}"/>
              </a:ext>
            </a:extLst>
          </p:cNvPr>
          <p:cNvSpPr>
            <a:spLocks noGrp="1"/>
          </p:cNvSpPr>
          <p:nvPr>
            <p:ph type="body" idx="31" hasCustomPrompt="1"/>
          </p:nvPr>
        </p:nvSpPr>
        <p:spPr>
          <a:xfrm>
            <a:off x="8691864" y="3408088"/>
            <a:ext cx="2982685" cy="34535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err="1"/>
              <a:t>www.website.com</a:t>
            </a:r>
            <a:endParaRPr lang="en-GB" noProof="0"/>
          </a:p>
        </p:txBody>
      </p:sp>
      <p:sp>
        <p:nvSpPr>
          <p:cNvPr id="39" name="Espace réservé du texte 6">
            <a:extLst>
              <a:ext uri="{FF2B5EF4-FFF2-40B4-BE49-F238E27FC236}">
                <a16:creationId xmlns:a16="http://schemas.microsoft.com/office/drawing/2014/main" id="{55465841-36E7-1E48-A3EB-C251AEB8050C}"/>
              </a:ext>
            </a:extLst>
          </p:cNvPr>
          <p:cNvSpPr>
            <a:spLocks noGrp="1"/>
          </p:cNvSpPr>
          <p:nvPr>
            <p:ph type="body" sz="quarter" idx="32" hasCustomPrompt="1"/>
          </p:nvPr>
        </p:nvSpPr>
        <p:spPr>
          <a:xfrm>
            <a:off x="8256240" y="1590079"/>
            <a:ext cx="3369682" cy="288070"/>
          </a:xfrm>
          <a:prstGeom prst="rect">
            <a:avLst/>
          </a:prstGeom>
        </p:spPr>
        <p:txBody>
          <a:bodyPr/>
          <a:lstStyle>
            <a:lvl1pPr marL="0" indent="0">
              <a:buNone/>
              <a:defRPr lang="fr-FR" sz="1400" b="0" i="0" kern="1200" dirty="0">
                <a:solidFill>
                  <a:schemeClr val="tx1"/>
                </a:solidFill>
                <a:latin typeface="Franklin Gothic Book" panose="020B0503020102020204" pitchFamily="34" charset="0"/>
                <a:ea typeface="+mn-ea"/>
                <a:cs typeface="+mn-cs"/>
              </a:defRPr>
            </a:lvl1pPr>
          </a:lstStyle>
          <a:p>
            <a:pPr lvl="0"/>
            <a:r>
              <a:rPr lang="en-GB" noProof="0"/>
              <a:t>Contact :</a:t>
            </a:r>
          </a:p>
        </p:txBody>
      </p:sp>
      <p:sp>
        <p:nvSpPr>
          <p:cNvPr id="40" name="Espace réservé pour une image  2">
            <a:extLst>
              <a:ext uri="{FF2B5EF4-FFF2-40B4-BE49-F238E27FC236}">
                <a16:creationId xmlns:a16="http://schemas.microsoft.com/office/drawing/2014/main" id="{1B015EC1-6C74-D543-BED7-ECC219DA933F}"/>
              </a:ext>
            </a:extLst>
          </p:cNvPr>
          <p:cNvSpPr>
            <a:spLocks noGrp="1"/>
          </p:cNvSpPr>
          <p:nvPr>
            <p:ph type="pic" idx="14" hasCustomPrompt="1"/>
          </p:nvPr>
        </p:nvSpPr>
        <p:spPr>
          <a:xfrm>
            <a:off x="8266072" y="4495012"/>
            <a:ext cx="3461639" cy="1544281"/>
          </a:xfrm>
          <a:prstGeom prst="rect">
            <a:avLst/>
          </a:prstGeom>
        </p:spPr>
        <p:txBody>
          <a:bodyPr/>
          <a:lstStyle>
            <a:lvl1pPr marL="0" indent="0">
              <a:buNone/>
              <a:defRPr sz="2000">
                <a:latin typeface="Franklin Gothic Medium" panose="020B06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a:t>Insert logo</a:t>
            </a:r>
          </a:p>
        </p:txBody>
      </p:sp>
      <p:pic>
        <p:nvPicPr>
          <p:cNvPr id="4" name="Picture 3" descr="A picture containing text, clipart&#10;&#10;Description automatically generated">
            <a:extLst>
              <a:ext uri="{FF2B5EF4-FFF2-40B4-BE49-F238E27FC236}">
                <a16:creationId xmlns:a16="http://schemas.microsoft.com/office/drawing/2014/main" id="{A8E9308E-6A47-26D4-E143-D1F7E9CAD297}"/>
              </a:ext>
            </a:extLst>
          </p:cNvPr>
          <p:cNvPicPr>
            <a:picLocks noChangeAspect="1"/>
          </p:cNvPicPr>
          <p:nvPr userDrawn="1"/>
        </p:nvPicPr>
        <p:blipFill>
          <a:blip r:embed="rId2"/>
          <a:stretch>
            <a:fillRect/>
          </a:stretch>
        </p:blipFill>
        <p:spPr>
          <a:xfrm>
            <a:off x="6354555" y="277359"/>
            <a:ext cx="1887816" cy="5464732"/>
          </a:xfrm>
          <a:prstGeom prst="rect">
            <a:avLst/>
          </a:prstGeom>
        </p:spPr>
      </p:pic>
    </p:spTree>
    <p:extLst>
      <p:ext uri="{BB962C8B-B14F-4D97-AF65-F5344CB8AC3E}">
        <p14:creationId xmlns:p14="http://schemas.microsoft.com/office/powerpoint/2010/main" val="3020827009"/>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ck Cover 1">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Espace réservé du texte 2">
            <a:extLst>
              <a:ext uri="{FF2B5EF4-FFF2-40B4-BE49-F238E27FC236}">
                <a16:creationId xmlns:a16="http://schemas.microsoft.com/office/drawing/2014/main" id="{1C5AC576-9EF4-2840-8C13-7178B487B6F8}"/>
              </a:ext>
            </a:extLst>
          </p:cNvPr>
          <p:cNvSpPr>
            <a:spLocks noGrp="1"/>
          </p:cNvSpPr>
          <p:nvPr>
            <p:ph type="body" idx="1" hasCustomPrompt="1"/>
          </p:nvPr>
        </p:nvSpPr>
        <p:spPr>
          <a:xfrm>
            <a:off x="3371522" y="5041743"/>
            <a:ext cx="5612993" cy="48357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Contact us :</a:t>
            </a:r>
          </a:p>
        </p:txBody>
      </p:sp>
      <p:sp>
        <p:nvSpPr>
          <p:cNvPr id="11" name="Espace réservé du texte 2">
            <a:extLst>
              <a:ext uri="{FF2B5EF4-FFF2-40B4-BE49-F238E27FC236}">
                <a16:creationId xmlns:a16="http://schemas.microsoft.com/office/drawing/2014/main" id="{83766F87-ED05-EA4D-821B-4694ECBC91A9}"/>
              </a:ext>
            </a:extLst>
          </p:cNvPr>
          <p:cNvSpPr>
            <a:spLocks noGrp="1"/>
          </p:cNvSpPr>
          <p:nvPr>
            <p:ph type="body" idx="10" hasCustomPrompt="1"/>
          </p:nvPr>
        </p:nvSpPr>
        <p:spPr>
          <a:xfrm>
            <a:off x="2371116" y="5775368"/>
            <a:ext cx="2121963" cy="34535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@OStogether</a:t>
            </a:r>
          </a:p>
        </p:txBody>
      </p:sp>
      <p:sp>
        <p:nvSpPr>
          <p:cNvPr id="12" name="Espace réservé du texte 2">
            <a:extLst>
              <a:ext uri="{FF2B5EF4-FFF2-40B4-BE49-F238E27FC236}">
                <a16:creationId xmlns:a16="http://schemas.microsoft.com/office/drawing/2014/main" id="{8E5B02EF-65D8-7A4D-9017-B58F9625D9A6}"/>
              </a:ext>
            </a:extLst>
          </p:cNvPr>
          <p:cNvSpPr>
            <a:spLocks noGrp="1"/>
          </p:cNvSpPr>
          <p:nvPr>
            <p:ph type="body" idx="11" hasCustomPrompt="1"/>
          </p:nvPr>
        </p:nvSpPr>
        <p:spPr>
          <a:xfrm>
            <a:off x="4974723" y="5775370"/>
            <a:ext cx="2208393" cy="34535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GB" b="1" err="1"/>
              <a:t>OStogether</a:t>
            </a:r>
            <a:endParaRPr lang="en-GB" b="1"/>
          </a:p>
        </p:txBody>
      </p:sp>
      <p:sp>
        <p:nvSpPr>
          <p:cNvPr id="14" name="Espace réservé du texte 2">
            <a:extLst>
              <a:ext uri="{FF2B5EF4-FFF2-40B4-BE49-F238E27FC236}">
                <a16:creationId xmlns:a16="http://schemas.microsoft.com/office/drawing/2014/main" id="{C3E72259-9D8E-B543-ADEE-81CC0D3876F5}"/>
              </a:ext>
            </a:extLst>
          </p:cNvPr>
          <p:cNvSpPr>
            <a:spLocks noGrp="1"/>
          </p:cNvSpPr>
          <p:nvPr>
            <p:ph type="body" idx="12" hasCustomPrompt="1"/>
          </p:nvPr>
        </p:nvSpPr>
        <p:spPr>
          <a:xfrm>
            <a:off x="4005835" y="6485736"/>
            <a:ext cx="2457416" cy="34535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website</a:t>
            </a:r>
          </a:p>
        </p:txBody>
      </p:sp>
      <p:sp>
        <p:nvSpPr>
          <p:cNvPr id="15" name="Espace réservé du texte 2">
            <a:extLst>
              <a:ext uri="{FF2B5EF4-FFF2-40B4-BE49-F238E27FC236}">
                <a16:creationId xmlns:a16="http://schemas.microsoft.com/office/drawing/2014/main" id="{D52357E0-A3F1-B941-BBCF-FFC1EC2AEB2F}"/>
              </a:ext>
            </a:extLst>
          </p:cNvPr>
          <p:cNvSpPr>
            <a:spLocks noGrp="1"/>
          </p:cNvSpPr>
          <p:nvPr>
            <p:ph type="body" idx="13" hasCustomPrompt="1"/>
          </p:nvPr>
        </p:nvSpPr>
        <p:spPr>
          <a:xfrm>
            <a:off x="6977007" y="6485736"/>
            <a:ext cx="2824866" cy="34535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email</a:t>
            </a:r>
          </a:p>
        </p:txBody>
      </p:sp>
      <p:grpSp>
        <p:nvGrpSpPr>
          <p:cNvPr id="7" name="Graphique 16">
            <a:extLst>
              <a:ext uri="{FF2B5EF4-FFF2-40B4-BE49-F238E27FC236}">
                <a16:creationId xmlns:a16="http://schemas.microsoft.com/office/drawing/2014/main" id="{99FAA2CD-3DB5-9F26-775A-E2FE399199A1}"/>
              </a:ext>
            </a:extLst>
          </p:cNvPr>
          <p:cNvGrpSpPr/>
          <p:nvPr/>
        </p:nvGrpSpPr>
        <p:grpSpPr>
          <a:xfrm>
            <a:off x="4599768" y="5750711"/>
            <a:ext cx="372598" cy="369050"/>
            <a:chOff x="3094438" y="5945728"/>
            <a:chExt cx="372598" cy="369050"/>
          </a:xfrm>
        </p:grpSpPr>
        <p:sp>
          <p:nvSpPr>
            <p:cNvPr id="8" name="Freeform: Shape 7">
              <a:extLst>
                <a:ext uri="{FF2B5EF4-FFF2-40B4-BE49-F238E27FC236}">
                  <a16:creationId xmlns:a16="http://schemas.microsoft.com/office/drawing/2014/main" id="{B0D56098-8F84-BC02-40C3-977AD226CE57}"/>
                </a:ext>
              </a:extLst>
            </p:cNvPr>
            <p:cNvSpPr/>
            <p:nvPr/>
          </p:nvSpPr>
          <p:spPr>
            <a:xfrm>
              <a:off x="3094438" y="5945728"/>
              <a:ext cx="372598" cy="369050"/>
            </a:xfrm>
            <a:custGeom>
              <a:avLst/>
              <a:gdLst>
                <a:gd name="connsiteX0" fmla="*/ 372599 w 372598"/>
                <a:gd name="connsiteY0" fmla="*/ 184525 h 369050"/>
                <a:gd name="connsiteX1" fmla="*/ 186299 w 372598"/>
                <a:gd name="connsiteY1" fmla="*/ 369050 h 369050"/>
                <a:gd name="connsiteX2" fmla="*/ 0 w 372598"/>
                <a:gd name="connsiteY2" fmla="*/ 184525 h 369050"/>
                <a:gd name="connsiteX3" fmla="*/ 186299 w 372598"/>
                <a:gd name="connsiteY3" fmla="*/ 0 h 369050"/>
                <a:gd name="connsiteX4" fmla="*/ 372599 w 372598"/>
                <a:gd name="connsiteY4" fmla="*/ 184525 h 36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598" h="369050">
                  <a:moveTo>
                    <a:pt x="372599" y="184525"/>
                  </a:moveTo>
                  <a:cubicBezTo>
                    <a:pt x="372599" y="286436"/>
                    <a:pt x="289190" y="369050"/>
                    <a:pt x="186299" y="369050"/>
                  </a:cubicBezTo>
                  <a:cubicBezTo>
                    <a:pt x="83409" y="369050"/>
                    <a:pt x="0" y="286436"/>
                    <a:pt x="0" y="184525"/>
                  </a:cubicBezTo>
                  <a:cubicBezTo>
                    <a:pt x="0" y="82615"/>
                    <a:pt x="83409" y="0"/>
                    <a:pt x="186299" y="0"/>
                  </a:cubicBezTo>
                  <a:cubicBezTo>
                    <a:pt x="289190" y="0"/>
                    <a:pt x="372599" y="82615"/>
                    <a:pt x="372599" y="184525"/>
                  </a:cubicBezTo>
                  <a:close/>
                </a:path>
              </a:pathLst>
            </a:custGeom>
            <a:solidFill>
              <a:srgbClr val="56C4C9"/>
            </a:solidFill>
            <a:ln w="5883" cap="flat">
              <a:noFill/>
              <a:prstDash val="solid"/>
              <a:miter/>
            </a:ln>
          </p:spPr>
          <p:txBody>
            <a:bodyPr rtlCol="0" anchor="ctr"/>
            <a:lstStyle/>
            <a:p>
              <a:endParaRPr lang="en-BE">
                <a:latin typeface="Franklin Gothic Book" panose="020B0503020102020204" pitchFamily="34" charset="0"/>
              </a:endParaRPr>
            </a:p>
          </p:txBody>
        </p:sp>
        <p:sp>
          <p:nvSpPr>
            <p:cNvPr id="10" name="Freeform: Shape 9">
              <a:extLst>
                <a:ext uri="{FF2B5EF4-FFF2-40B4-BE49-F238E27FC236}">
                  <a16:creationId xmlns:a16="http://schemas.microsoft.com/office/drawing/2014/main" id="{677BC0D2-78D7-DE8B-53EA-CA71B0DA8382}"/>
                </a:ext>
              </a:extLst>
            </p:cNvPr>
            <p:cNvSpPr/>
            <p:nvPr/>
          </p:nvSpPr>
          <p:spPr>
            <a:xfrm>
              <a:off x="3212132" y="6005479"/>
              <a:ext cx="118876" cy="234317"/>
            </a:xfrm>
            <a:custGeom>
              <a:avLst/>
              <a:gdLst>
                <a:gd name="connsiteX0" fmla="*/ 118877 w 118876"/>
                <a:gd name="connsiteY0" fmla="*/ 50378 h 234317"/>
                <a:gd name="connsiteX1" fmla="*/ 95811 w 118876"/>
                <a:gd name="connsiteY1" fmla="*/ 50378 h 234317"/>
                <a:gd name="connsiteX2" fmla="*/ 84574 w 118876"/>
                <a:gd name="connsiteY2" fmla="*/ 63266 h 234317"/>
                <a:gd name="connsiteX3" fmla="*/ 84574 w 118876"/>
                <a:gd name="connsiteY3" fmla="*/ 83769 h 234317"/>
                <a:gd name="connsiteX4" fmla="*/ 118285 w 118876"/>
                <a:gd name="connsiteY4" fmla="*/ 83769 h 234317"/>
                <a:gd name="connsiteX5" fmla="*/ 114737 w 118876"/>
                <a:gd name="connsiteY5" fmla="*/ 117159 h 234317"/>
                <a:gd name="connsiteX6" fmla="*/ 84574 w 118876"/>
                <a:gd name="connsiteY6" fmla="*/ 117159 h 234317"/>
                <a:gd name="connsiteX7" fmla="*/ 84574 w 118876"/>
                <a:gd name="connsiteY7" fmla="*/ 234318 h 234317"/>
                <a:gd name="connsiteX8" fmla="*/ 33711 w 118876"/>
                <a:gd name="connsiteY8" fmla="*/ 234318 h 234317"/>
                <a:gd name="connsiteX9" fmla="*/ 33711 w 118876"/>
                <a:gd name="connsiteY9" fmla="*/ 117159 h 234317"/>
                <a:gd name="connsiteX10" fmla="*/ 0 w 118876"/>
                <a:gd name="connsiteY10" fmla="*/ 117159 h 234317"/>
                <a:gd name="connsiteX11" fmla="*/ 0 w 118876"/>
                <a:gd name="connsiteY11" fmla="*/ 83769 h 234317"/>
                <a:gd name="connsiteX12" fmla="*/ 33711 w 118876"/>
                <a:gd name="connsiteY12" fmla="*/ 83769 h 234317"/>
                <a:gd name="connsiteX13" fmla="*/ 33711 w 118876"/>
                <a:gd name="connsiteY13" fmla="*/ 45106 h 234317"/>
                <a:gd name="connsiteX14" fmla="*/ 85165 w 118876"/>
                <a:gd name="connsiteY14" fmla="*/ 0 h 234317"/>
                <a:gd name="connsiteX15" fmla="*/ 118285 w 118876"/>
                <a:gd name="connsiteY15" fmla="*/ 0 h 234317"/>
                <a:gd name="connsiteX16" fmla="*/ 118285 w 118876"/>
                <a:gd name="connsiteY16" fmla="*/ 50378 h 23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876" h="234317">
                  <a:moveTo>
                    <a:pt x="118877" y="50378"/>
                  </a:moveTo>
                  <a:lnTo>
                    <a:pt x="95811" y="50378"/>
                  </a:lnTo>
                  <a:cubicBezTo>
                    <a:pt x="86940" y="50378"/>
                    <a:pt x="84574" y="53893"/>
                    <a:pt x="84574" y="63266"/>
                  </a:cubicBezTo>
                  <a:lnTo>
                    <a:pt x="84574" y="83769"/>
                  </a:lnTo>
                  <a:lnTo>
                    <a:pt x="118285" y="83769"/>
                  </a:lnTo>
                  <a:lnTo>
                    <a:pt x="114737" y="117159"/>
                  </a:lnTo>
                  <a:lnTo>
                    <a:pt x="84574" y="117159"/>
                  </a:lnTo>
                  <a:lnTo>
                    <a:pt x="84574" y="234318"/>
                  </a:lnTo>
                  <a:lnTo>
                    <a:pt x="33711" y="234318"/>
                  </a:lnTo>
                  <a:lnTo>
                    <a:pt x="33711" y="117159"/>
                  </a:lnTo>
                  <a:lnTo>
                    <a:pt x="0" y="117159"/>
                  </a:lnTo>
                  <a:lnTo>
                    <a:pt x="0" y="83769"/>
                  </a:lnTo>
                  <a:lnTo>
                    <a:pt x="33711" y="83769"/>
                  </a:lnTo>
                  <a:lnTo>
                    <a:pt x="33711" y="45106"/>
                  </a:lnTo>
                  <a:cubicBezTo>
                    <a:pt x="33711" y="15231"/>
                    <a:pt x="49680" y="0"/>
                    <a:pt x="85165" y="0"/>
                  </a:cubicBezTo>
                  <a:lnTo>
                    <a:pt x="118285" y="0"/>
                  </a:lnTo>
                  <a:lnTo>
                    <a:pt x="118285" y="50378"/>
                  </a:lnTo>
                  <a:close/>
                </a:path>
              </a:pathLst>
            </a:custGeom>
            <a:solidFill>
              <a:srgbClr val="FFFFFF"/>
            </a:solidFill>
            <a:ln w="5883" cap="flat">
              <a:noFill/>
              <a:prstDash val="solid"/>
              <a:miter/>
            </a:ln>
          </p:spPr>
          <p:txBody>
            <a:bodyPr rtlCol="0" anchor="ctr"/>
            <a:lstStyle/>
            <a:p>
              <a:endParaRPr lang="en-BE">
                <a:latin typeface="Franklin Gothic Book" panose="020B0503020102020204" pitchFamily="34" charset="0"/>
              </a:endParaRPr>
            </a:p>
          </p:txBody>
        </p:sp>
      </p:grpSp>
      <p:grpSp>
        <p:nvGrpSpPr>
          <p:cNvPr id="13" name="Graphique 18">
            <a:extLst>
              <a:ext uri="{FF2B5EF4-FFF2-40B4-BE49-F238E27FC236}">
                <a16:creationId xmlns:a16="http://schemas.microsoft.com/office/drawing/2014/main" id="{92857A2C-B3B3-CD0A-3C46-A7B2804E382C}"/>
              </a:ext>
            </a:extLst>
          </p:cNvPr>
          <p:cNvGrpSpPr/>
          <p:nvPr/>
        </p:nvGrpSpPr>
        <p:grpSpPr>
          <a:xfrm>
            <a:off x="3611133" y="6467517"/>
            <a:ext cx="372598" cy="369050"/>
            <a:chOff x="5855948" y="5947485"/>
            <a:chExt cx="372598" cy="369050"/>
          </a:xfrm>
        </p:grpSpPr>
        <p:sp>
          <p:nvSpPr>
            <p:cNvPr id="16" name="Freeform: Shape 15">
              <a:extLst>
                <a:ext uri="{FF2B5EF4-FFF2-40B4-BE49-F238E27FC236}">
                  <a16:creationId xmlns:a16="http://schemas.microsoft.com/office/drawing/2014/main" id="{372BE98C-CC1A-C23D-14A2-A5B292BFA74A}"/>
                </a:ext>
              </a:extLst>
            </p:cNvPr>
            <p:cNvSpPr/>
            <p:nvPr/>
          </p:nvSpPr>
          <p:spPr>
            <a:xfrm>
              <a:off x="5855948" y="5947485"/>
              <a:ext cx="372598" cy="369050"/>
            </a:xfrm>
            <a:custGeom>
              <a:avLst/>
              <a:gdLst>
                <a:gd name="connsiteX0" fmla="*/ 372599 w 372598"/>
                <a:gd name="connsiteY0" fmla="*/ 184525 h 369050"/>
                <a:gd name="connsiteX1" fmla="*/ 186299 w 372598"/>
                <a:gd name="connsiteY1" fmla="*/ 369050 h 369050"/>
                <a:gd name="connsiteX2" fmla="*/ 0 w 372598"/>
                <a:gd name="connsiteY2" fmla="*/ 184525 h 369050"/>
                <a:gd name="connsiteX3" fmla="*/ 186299 w 372598"/>
                <a:gd name="connsiteY3" fmla="*/ 0 h 369050"/>
                <a:gd name="connsiteX4" fmla="*/ 372599 w 372598"/>
                <a:gd name="connsiteY4" fmla="*/ 184525 h 36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598" h="369050">
                  <a:moveTo>
                    <a:pt x="372599" y="184525"/>
                  </a:moveTo>
                  <a:cubicBezTo>
                    <a:pt x="372599" y="286436"/>
                    <a:pt x="289190" y="369050"/>
                    <a:pt x="186299" y="369050"/>
                  </a:cubicBezTo>
                  <a:cubicBezTo>
                    <a:pt x="83409" y="369050"/>
                    <a:pt x="0" y="286436"/>
                    <a:pt x="0" y="184525"/>
                  </a:cubicBezTo>
                  <a:cubicBezTo>
                    <a:pt x="0" y="82615"/>
                    <a:pt x="83409" y="0"/>
                    <a:pt x="186299" y="0"/>
                  </a:cubicBezTo>
                  <a:cubicBezTo>
                    <a:pt x="289190" y="0"/>
                    <a:pt x="372599" y="82615"/>
                    <a:pt x="372599" y="184525"/>
                  </a:cubicBezTo>
                  <a:close/>
                </a:path>
              </a:pathLst>
            </a:custGeom>
            <a:solidFill>
              <a:srgbClr val="56C4C9"/>
            </a:solidFill>
            <a:ln w="5883" cap="flat">
              <a:noFill/>
              <a:prstDash val="solid"/>
              <a:miter/>
            </a:ln>
          </p:spPr>
          <p:txBody>
            <a:bodyPr rtlCol="0" anchor="ctr"/>
            <a:lstStyle/>
            <a:p>
              <a:endParaRPr lang="en-BE">
                <a:latin typeface="Franklin Gothic Book" panose="020B0503020102020204" pitchFamily="34" charset="0"/>
              </a:endParaRPr>
            </a:p>
          </p:txBody>
        </p:sp>
        <p:sp>
          <p:nvSpPr>
            <p:cNvPr id="18" name="Freeform: Shape 17">
              <a:extLst>
                <a:ext uri="{FF2B5EF4-FFF2-40B4-BE49-F238E27FC236}">
                  <a16:creationId xmlns:a16="http://schemas.microsoft.com/office/drawing/2014/main" id="{1E25D0C4-601D-4884-530D-CC6268AE3B7C}"/>
                </a:ext>
              </a:extLst>
            </p:cNvPr>
            <p:cNvSpPr/>
            <p:nvPr/>
          </p:nvSpPr>
          <p:spPr>
            <a:xfrm>
              <a:off x="5964678" y="6033138"/>
              <a:ext cx="161349" cy="209387"/>
            </a:xfrm>
            <a:custGeom>
              <a:avLst/>
              <a:gdLst>
                <a:gd name="connsiteX0" fmla="*/ 160961 w 161349"/>
                <a:gd name="connsiteY0" fmla="*/ 179127 h 209387"/>
                <a:gd name="connsiteX1" fmla="*/ 160369 w 161349"/>
                <a:gd name="connsiteY1" fmla="*/ 182642 h 209387"/>
                <a:gd name="connsiteX2" fmla="*/ 123109 w 161349"/>
                <a:gd name="connsiteY2" fmla="*/ 209002 h 209387"/>
                <a:gd name="connsiteX3" fmla="*/ 119561 w 161349"/>
                <a:gd name="connsiteY3" fmla="*/ 208417 h 209387"/>
                <a:gd name="connsiteX4" fmla="*/ 68107 w 161349"/>
                <a:gd name="connsiteY4" fmla="*/ 131678 h 209387"/>
                <a:gd name="connsiteX5" fmla="*/ 43267 w 161349"/>
                <a:gd name="connsiteY5" fmla="*/ 167411 h 209387"/>
                <a:gd name="connsiteX6" fmla="*/ 39718 w 161349"/>
                <a:gd name="connsiteY6" fmla="*/ 166239 h 209387"/>
                <a:gd name="connsiteX7" fmla="*/ 93 w 161349"/>
                <a:gd name="connsiteY7" fmla="*/ 2803 h 209387"/>
                <a:gd name="connsiteX8" fmla="*/ 3641 w 161349"/>
                <a:gd name="connsiteY8" fmla="*/ 460 h 209387"/>
                <a:gd name="connsiteX9" fmla="*/ 146766 w 161349"/>
                <a:gd name="connsiteY9" fmla="*/ 90086 h 209387"/>
                <a:gd name="connsiteX10" fmla="*/ 146766 w 161349"/>
                <a:gd name="connsiteY10" fmla="*/ 94187 h 209387"/>
                <a:gd name="connsiteX11" fmla="*/ 101818 w 161349"/>
                <a:gd name="connsiteY11" fmla="*/ 102974 h 209387"/>
                <a:gd name="connsiteX12" fmla="*/ 160961 w 161349"/>
                <a:gd name="connsiteY12" fmla="*/ 179127 h 20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349" h="209387">
                  <a:moveTo>
                    <a:pt x="160961" y="179127"/>
                  </a:moveTo>
                  <a:cubicBezTo>
                    <a:pt x="161552" y="180298"/>
                    <a:pt x="161552" y="181470"/>
                    <a:pt x="160369" y="182642"/>
                  </a:cubicBezTo>
                  <a:lnTo>
                    <a:pt x="123109" y="209002"/>
                  </a:lnTo>
                  <a:cubicBezTo>
                    <a:pt x="121926" y="209588"/>
                    <a:pt x="120744" y="209588"/>
                    <a:pt x="119561" y="208417"/>
                  </a:cubicBezTo>
                  <a:lnTo>
                    <a:pt x="68107" y="131678"/>
                  </a:lnTo>
                  <a:lnTo>
                    <a:pt x="43267" y="167411"/>
                  </a:lnTo>
                  <a:cubicBezTo>
                    <a:pt x="42084" y="168583"/>
                    <a:pt x="39718" y="167411"/>
                    <a:pt x="39718" y="166239"/>
                  </a:cubicBezTo>
                  <a:lnTo>
                    <a:pt x="93" y="2803"/>
                  </a:lnTo>
                  <a:cubicBezTo>
                    <a:pt x="-499" y="460"/>
                    <a:pt x="1867" y="-712"/>
                    <a:pt x="3641" y="460"/>
                  </a:cubicBezTo>
                  <a:lnTo>
                    <a:pt x="146766" y="90086"/>
                  </a:lnTo>
                  <a:cubicBezTo>
                    <a:pt x="147949" y="91258"/>
                    <a:pt x="148541" y="93015"/>
                    <a:pt x="146766" y="94187"/>
                  </a:cubicBezTo>
                  <a:lnTo>
                    <a:pt x="101818" y="102974"/>
                  </a:lnTo>
                  <a:lnTo>
                    <a:pt x="160961" y="179127"/>
                  </a:lnTo>
                  <a:close/>
                </a:path>
              </a:pathLst>
            </a:custGeom>
            <a:solidFill>
              <a:srgbClr val="FFFFFF"/>
            </a:solidFill>
            <a:ln w="5883" cap="flat">
              <a:noFill/>
              <a:prstDash val="solid"/>
              <a:miter/>
            </a:ln>
          </p:spPr>
          <p:txBody>
            <a:bodyPr rtlCol="0" anchor="ctr"/>
            <a:lstStyle/>
            <a:p>
              <a:endParaRPr lang="en-BE">
                <a:latin typeface="Franklin Gothic Book" panose="020B0503020102020204" pitchFamily="34" charset="0"/>
              </a:endParaRPr>
            </a:p>
          </p:txBody>
        </p:sp>
      </p:grpSp>
      <p:grpSp>
        <p:nvGrpSpPr>
          <p:cNvPr id="4" name="Graphique 20">
            <a:extLst>
              <a:ext uri="{FF2B5EF4-FFF2-40B4-BE49-F238E27FC236}">
                <a16:creationId xmlns:a16="http://schemas.microsoft.com/office/drawing/2014/main" id="{E042CA1A-EFFD-E4A4-4375-0EECEDA415D2}"/>
              </a:ext>
            </a:extLst>
          </p:cNvPr>
          <p:cNvGrpSpPr/>
          <p:nvPr/>
        </p:nvGrpSpPr>
        <p:grpSpPr>
          <a:xfrm>
            <a:off x="1991209" y="5752468"/>
            <a:ext cx="341772" cy="369050"/>
            <a:chOff x="485879" y="5947485"/>
            <a:chExt cx="341772" cy="369050"/>
          </a:xfrm>
        </p:grpSpPr>
        <p:sp>
          <p:nvSpPr>
            <p:cNvPr id="5" name="Freeform: Shape 4">
              <a:extLst>
                <a:ext uri="{FF2B5EF4-FFF2-40B4-BE49-F238E27FC236}">
                  <a16:creationId xmlns:a16="http://schemas.microsoft.com/office/drawing/2014/main" id="{2E5F4820-3F98-C0C6-F3BF-361ACEC2A95D}"/>
                </a:ext>
              </a:extLst>
            </p:cNvPr>
            <p:cNvSpPr/>
            <p:nvPr/>
          </p:nvSpPr>
          <p:spPr>
            <a:xfrm>
              <a:off x="485879" y="5947485"/>
              <a:ext cx="341772" cy="369050"/>
            </a:xfrm>
            <a:custGeom>
              <a:avLst/>
              <a:gdLst>
                <a:gd name="connsiteX0" fmla="*/ 341772 w 341772"/>
                <a:gd name="connsiteY0" fmla="*/ 184525 h 369050"/>
                <a:gd name="connsiteX1" fmla="*/ 170886 w 341772"/>
                <a:gd name="connsiteY1" fmla="*/ 369050 h 369050"/>
                <a:gd name="connsiteX2" fmla="*/ 0 w 341772"/>
                <a:gd name="connsiteY2" fmla="*/ 184525 h 369050"/>
                <a:gd name="connsiteX3" fmla="*/ 170886 w 341772"/>
                <a:gd name="connsiteY3" fmla="*/ 0 h 369050"/>
                <a:gd name="connsiteX4" fmla="*/ 341772 w 341772"/>
                <a:gd name="connsiteY4" fmla="*/ 184525 h 36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772" h="369050">
                  <a:moveTo>
                    <a:pt x="341772" y="184525"/>
                  </a:moveTo>
                  <a:cubicBezTo>
                    <a:pt x="341772" y="286436"/>
                    <a:pt x="265264" y="369050"/>
                    <a:pt x="170886" y="369050"/>
                  </a:cubicBezTo>
                  <a:cubicBezTo>
                    <a:pt x="76508" y="369050"/>
                    <a:pt x="0" y="286436"/>
                    <a:pt x="0" y="184525"/>
                  </a:cubicBezTo>
                  <a:cubicBezTo>
                    <a:pt x="0" y="82615"/>
                    <a:pt x="76508" y="0"/>
                    <a:pt x="170886" y="0"/>
                  </a:cubicBezTo>
                  <a:cubicBezTo>
                    <a:pt x="265264" y="0"/>
                    <a:pt x="341772" y="82615"/>
                    <a:pt x="341772" y="184525"/>
                  </a:cubicBezTo>
                  <a:close/>
                </a:path>
              </a:pathLst>
            </a:custGeom>
            <a:solidFill>
              <a:srgbClr val="56C4C9"/>
            </a:solidFill>
            <a:ln w="5323" cap="flat">
              <a:noFill/>
              <a:prstDash val="solid"/>
              <a:miter/>
            </a:ln>
          </p:spPr>
          <p:txBody>
            <a:bodyPr rtlCol="0" anchor="ctr"/>
            <a:lstStyle/>
            <a:p>
              <a:endParaRPr lang="en-BE">
                <a:latin typeface="Franklin Gothic Book" panose="020B0503020102020204" pitchFamily="34" charset="0"/>
              </a:endParaRPr>
            </a:p>
          </p:txBody>
        </p:sp>
        <p:sp>
          <p:nvSpPr>
            <p:cNvPr id="6" name="Freeform: Shape 5">
              <a:extLst>
                <a:ext uri="{FF2B5EF4-FFF2-40B4-BE49-F238E27FC236}">
                  <a16:creationId xmlns:a16="http://schemas.microsoft.com/office/drawing/2014/main" id="{412219F0-1526-BF52-93A5-F1CE20D904FD}"/>
                </a:ext>
              </a:extLst>
            </p:cNvPr>
            <p:cNvSpPr/>
            <p:nvPr/>
          </p:nvSpPr>
          <p:spPr>
            <a:xfrm>
              <a:off x="563570" y="6047316"/>
              <a:ext cx="199095" cy="175152"/>
            </a:xfrm>
            <a:custGeom>
              <a:avLst/>
              <a:gdLst>
                <a:gd name="connsiteX0" fmla="*/ 61848 w 199095"/>
                <a:gd name="connsiteY0" fmla="*/ 174584 h 175152"/>
                <a:gd name="connsiteX1" fmla="*/ 177942 w 199095"/>
                <a:gd name="connsiteY1" fmla="*/ 49224 h 175152"/>
                <a:gd name="connsiteX2" fmla="*/ 177942 w 199095"/>
                <a:gd name="connsiteY2" fmla="*/ 43366 h 175152"/>
                <a:gd name="connsiteX3" fmla="*/ 198557 w 199095"/>
                <a:gd name="connsiteY3" fmla="*/ 20520 h 175152"/>
                <a:gd name="connsiteX4" fmla="*/ 175230 w 199095"/>
                <a:gd name="connsiteY4" fmla="*/ 27549 h 175152"/>
                <a:gd name="connsiteX5" fmla="*/ 193132 w 199095"/>
                <a:gd name="connsiteY5" fmla="*/ 2946 h 175152"/>
                <a:gd name="connsiteX6" fmla="*/ 167092 w 199095"/>
                <a:gd name="connsiteY6" fmla="*/ 13490 h 175152"/>
                <a:gd name="connsiteX7" fmla="*/ 137255 w 199095"/>
                <a:gd name="connsiteY7" fmla="*/ -569 h 175152"/>
                <a:gd name="connsiteX8" fmla="*/ 96568 w 199095"/>
                <a:gd name="connsiteY8" fmla="*/ 43366 h 175152"/>
                <a:gd name="connsiteX9" fmla="*/ 97652 w 199095"/>
                <a:gd name="connsiteY9" fmla="*/ 53324 h 175152"/>
                <a:gd name="connsiteX10" fmla="*/ 13566 w 199095"/>
                <a:gd name="connsiteY10" fmla="*/ 7046 h 175152"/>
                <a:gd name="connsiteX11" fmla="*/ 8141 w 199095"/>
                <a:gd name="connsiteY11" fmla="*/ 29307 h 175152"/>
                <a:gd name="connsiteX12" fmla="*/ 26586 w 199095"/>
                <a:gd name="connsiteY12" fmla="*/ 66212 h 175152"/>
                <a:gd name="connsiteX13" fmla="*/ 8141 w 199095"/>
                <a:gd name="connsiteY13" fmla="*/ 60940 h 175152"/>
                <a:gd name="connsiteX14" fmla="*/ 8141 w 199095"/>
                <a:gd name="connsiteY14" fmla="*/ 61526 h 175152"/>
                <a:gd name="connsiteX15" fmla="*/ 40690 w 199095"/>
                <a:gd name="connsiteY15" fmla="*/ 104874 h 175152"/>
                <a:gd name="connsiteX16" fmla="*/ 29840 w 199095"/>
                <a:gd name="connsiteY16" fmla="*/ 106631 h 175152"/>
                <a:gd name="connsiteX17" fmla="*/ 22246 w 199095"/>
                <a:gd name="connsiteY17" fmla="*/ 106046 h 175152"/>
                <a:gd name="connsiteX18" fmla="*/ 60220 w 199095"/>
                <a:gd name="connsiteY18" fmla="*/ 136507 h 175152"/>
                <a:gd name="connsiteX19" fmla="*/ 9226 w 199095"/>
                <a:gd name="connsiteY19" fmla="*/ 155253 h 175152"/>
                <a:gd name="connsiteX20" fmla="*/ -539 w 199095"/>
                <a:gd name="connsiteY20" fmla="*/ 154667 h 175152"/>
                <a:gd name="connsiteX21" fmla="*/ 61848 w 199095"/>
                <a:gd name="connsiteY21" fmla="*/ 174584 h 17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9095" h="175152">
                  <a:moveTo>
                    <a:pt x="61848" y="174584"/>
                  </a:moveTo>
                  <a:cubicBezTo>
                    <a:pt x="136712" y="174584"/>
                    <a:pt x="177942" y="107217"/>
                    <a:pt x="177942" y="49224"/>
                  </a:cubicBezTo>
                  <a:cubicBezTo>
                    <a:pt x="177942" y="47466"/>
                    <a:pt x="177942" y="45123"/>
                    <a:pt x="177942" y="43366"/>
                  </a:cubicBezTo>
                  <a:cubicBezTo>
                    <a:pt x="186079" y="36922"/>
                    <a:pt x="192589" y="29307"/>
                    <a:pt x="198557" y="20520"/>
                  </a:cubicBezTo>
                  <a:cubicBezTo>
                    <a:pt x="191504" y="24035"/>
                    <a:pt x="183367" y="26378"/>
                    <a:pt x="175230" y="27549"/>
                  </a:cubicBezTo>
                  <a:cubicBezTo>
                    <a:pt x="183909" y="22277"/>
                    <a:pt x="189877" y="13490"/>
                    <a:pt x="193132" y="2946"/>
                  </a:cubicBezTo>
                  <a:cubicBezTo>
                    <a:pt x="184994" y="8218"/>
                    <a:pt x="176314" y="11733"/>
                    <a:pt x="167092" y="13490"/>
                  </a:cubicBezTo>
                  <a:cubicBezTo>
                    <a:pt x="159497" y="4703"/>
                    <a:pt x="149189" y="-569"/>
                    <a:pt x="137255" y="-569"/>
                  </a:cubicBezTo>
                  <a:cubicBezTo>
                    <a:pt x="114470" y="-569"/>
                    <a:pt x="96568" y="19348"/>
                    <a:pt x="96568" y="43366"/>
                  </a:cubicBezTo>
                  <a:cubicBezTo>
                    <a:pt x="96568" y="46881"/>
                    <a:pt x="97110" y="50395"/>
                    <a:pt x="97652" y="53324"/>
                  </a:cubicBezTo>
                  <a:cubicBezTo>
                    <a:pt x="63475" y="51567"/>
                    <a:pt x="33638" y="33993"/>
                    <a:pt x="13566" y="7046"/>
                  </a:cubicBezTo>
                  <a:cubicBezTo>
                    <a:pt x="10311" y="13490"/>
                    <a:pt x="8141" y="21106"/>
                    <a:pt x="8141" y="29307"/>
                  </a:cubicBezTo>
                  <a:cubicBezTo>
                    <a:pt x="8141" y="44537"/>
                    <a:pt x="15193" y="58011"/>
                    <a:pt x="26586" y="66212"/>
                  </a:cubicBezTo>
                  <a:cubicBezTo>
                    <a:pt x="20076" y="66212"/>
                    <a:pt x="13566" y="63869"/>
                    <a:pt x="8141" y="60940"/>
                  </a:cubicBezTo>
                  <a:cubicBezTo>
                    <a:pt x="8141" y="60940"/>
                    <a:pt x="8141" y="61526"/>
                    <a:pt x="8141" y="61526"/>
                  </a:cubicBezTo>
                  <a:cubicBezTo>
                    <a:pt x="8141" y="82614"/>
                    <a:pt x="22246" y="100773"/>
                    <a:pt x="40690" y="104874"/>
                  </a:cubicBezTo>
                  <a:cubicBezTo>
                    <a:pt x="37436" y="106046"/>
                    <a:pt x="33638" y="106631"/>
                    <a:pt x="29840" y="106631"/>
                  </a:cubicBezTo>
                  <a:cubicBezTo>
                    <a:pt x="27128" y="106631"/>
                    <a:pt x="24415" y="106631"/>
                    <a:pt x="22246" y="106046"/>
                  </a:cubicBezTo>
                  <a:cubicBezTo>
                    <a:pt x="27671" y="123620"/>
                    <a:pt x="42318" y="136507"/>
                    <a:pt x="60220" y="136507"/>
                  </a:cubicBezTo>
                  <a:cubicBezTo>
                    <a:pt x="46115" y="148223"/>
                    <a:pt x="28756" y="155253"/>
                    <a:pt x="9226" y="155253"/>
                  </a:cubicBezTo>
                  <a:cubicBezTo>
                    <a:pt x="5971" y="155253"/>
                    <a:pt x="2716" y="155253"/>
                    <a:pt x="-539" y="154667"/>
                  </a:cubicBezTo>
                  <a:cubicBezTo>
                    <a:pt x="17363" y="167554"/>
                    <a:pt x="39063" y="174584"/>
                    <a:pt x="61848" y="174584"/>
                  </a:cubicBezTo>
                </a:path>
              </a:pathLst>
            </a:custGeom>
            <a:solidFill>
              <a:srgbClr val="FFFFFF"/>
            </a:solidFill>
            <a:ln w="5323" cap="flat">
              <a:noFill/>
              <a:prstDash val="solid"/>
              <a:miter/>
            </a:ln>
          </p:spPr>
          <p:txBody>
            <a:bodyPr rtlCol="0" anchor="ctr"/>
            <a:lstStyle/>
            <a:p>
              <a:endParaRPr lang="en-BE">
                <a:latin typeface="Franklin Gothic Book" panose="020B0503020102020204" pitchFamily="34" charset="0"/>
              </a:endParaRPr>
            </a:p>
          </p:txBody>
        </p:sp>
      </p:grpSp>
      <p:grpSp>
        <p:nvGrpSpPr>
          <p:cNvPr id="20" name="Graphique 22">
            <a:extLst>
              <a:ext uri="{FF2B5EF4-FFF2-40B4-BE49-F238E27FC236}">
                <a16:creationId xmlns:a16="http://schemas.microsoft.com/office/drawing/2014/main" id="{3D25D043-D467-EF7B-F02C-63FB21B77775}"/>
              </a:ext>
            </a:extLst>
          </p:cNvPr>
          <p:cNvGrpSpPr/>
          <p:nvPr/>
        </p:nvGrpSpPr>
        <p:grpSpPr>
          <a:xfrm>
            <a:off x="6556347" y="6465760"/>
            <a:ext cx="372598" cy="369050"/>
            <a:chOff x="8801162" y="5945728"/>
            <a:chExt cx="372598" cy="369050"/>
          </a:xfrm>
        </p:grpSpPr>
        <p:sp>
          <p:nvSpPr>
            <p:cNvPr id="22" name="Freeform: Shape 21">
              <a:extLst>
                <a:ext uri="{FF2B5EF4-FFF2-40B4-BE49-F238E27FC236}">
                  <a16:creationId xmlns:a16="http://schemas.microsoft.com/office/drawing/2014/main" id="{3BE03469-376C-5852-1D84-35C1A9144CC4}"/>
                </a:ext>
              </a:extLst>
            </p:cNvPr>
            <p:cNvSpPr/>
            <p:nvPr/>
          </p:nvSpPr>
          <p:spPr>
            <a:xfrm>
              <a:off x="8801162" y="5945728"/>
              <a:ext cx="372598" cy="369050"/>
            </a:xfrm>
            <a:custGeom>
              <a:avLst/>
              <a:gdLst>
                <a:gd name="connsiteX0" fmla="*/ 372599 w 372598"/>
                <a:gd name="connsiteY0" fmla="*/ 184525 h 369050"/>
                <a:gd name="connsiteX1" fmla="*/ 186299 w 372598"/>
                <a:gd name="connsiteY1" fmla="*/ 369050 h 369050"/>
                <a:gd name="connsiteX2" fmla="*/ 0 w 372598"/>
                <a:gd name="connsiteY2" fmla="*/ 184525 h 369050"/>
                <a:gd name="connsiteX3" fmla="*/ 186299 w 372598"/>
                <a:gd name="connsiteY3" fmla="*/ 0 h 369050"/>
                <a:gd name="connsiteX4" fmla="*/ 372599 w 372598"/>
                <a:gd name="connsiteY4" fmla="*/ 184525 h 36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598" h="369050">
                  <a:moveTo>
                    <a:pt x="372599" y="184525"/>
                  </a:moveTo>
                  <a:cubicBezTo>
                    <a:pt x="372599" y="286436"/>
                    <a:pt x="289190" y="369050"/>
                    <a:pt x="186299" y="369050"/>
                  </a:cubicBezTo>
                  <a:cubicBezTo>
                    <a:pt x="83409" y="369050"/>
                    <a:pt x="0" y="286436"/>
                    <a:pt x="0" y="184525"/>
                  </a:cubicBezTo>
                  <a:cubicBezTo>
                    <a:pt x="0" y="82615"/>
                    <a:pt x="83409" y="0"/>
                    <a:pt x="186299" y="0"/>
                  </a:cubicBezTo>
                  <a:cubicBezTo>
                    <a:pt x="289190" y="0"/>
                    <a:pt x="372599" y="82615"/>
                    <a:pt x="372599" y="184525"/>
                  </a:cubicBezTo>
                  <a:close/>
                </a:path>
              </a:pathLst>
            </a:custGeom>
            <a:solidFill>
              <a:srgbClr val="56C4C9"/>
            </a:solidFill>
            <a:ln w="5883" cap="flat">
              <a:noFill/>
              <a:prstDash val="solid"/>
              <a:miter/>
            </a:ln>
          </p:spPr>
          <p:txBody>
            <a:bodyPr rtlCol="0" anchor="ctr"/>
            <a:lstStyle/>
            <a:p>
              <a:endParaRPr lang="en-BE">
                <a:latin typeface="Franklin Gothic Book" panose="020B0503020102020204" pitchFamily="34" charset="0"/>
              </a:endParaRPr>
            </a:p>
          </p:txBody>
        </p:sp>
        <p:sp>
          <p:nvSpPr>
            <p:cNvPr id="24" name="Freeform: Shape 23">
              <a:extLst>
                <a:ext uri="{FF2B5EF4-FFF2-40B4-BE49-F238E27FC236}">
                  <a16:creationId xmlns:a16="http://schemas.microsoft.com/office/drawing/2014/main" id="{9D649DF4-141A-7D83-8C2F-8989730861C0}"/>
                </a:ext>
              </a:extLst>
            </p:cNvPr>
            <p:cNvSpPr/>
            <p:nvPr/>
          </p:nvSpPr>
          <p:spPr>
            <a:xfrm>
              <a:off x="8877456" y="6045899"/>
              <a:ext cx="228290" cy="162265"/>
            </a:xfrm>
            <a:custGeom>
              <a:avLst/>
              <a:gdLst>
                <a:gd name="connsiteX0" fmla="*/ 11715 w 228290"/>
                <a:gd name="connsiteY0" fmla="*/ 162265 h 162265"/>
                <a:gd name="connsiteX1" fmla="*/ 81503 w 228290"/>
                <a:gd name="connsiteY1" fmla="*/ 93141 h 162265"/>
                <a:gd name="connsiteX2" fmla="*/ 93331 w 228290"/>
                <a:gd name="connsiteY2" fmla="*/ 100757 h 162265"/>
                <a:gd name="connsiteX3" fmla="*/ 110483 w 228290"/>
                <a:gd name="connsiteY3" fmla="*/ 104857 h 162265"/>
                <a:gd name="connsiteX4" fmla="*/ 131183 w 228290"/>
                <a:gd name="connsiteY4" fmla="*/ 101928 h 162265"/>
                <a:gd name="connsiteX5" fmla="*/ 146560 w 228290"/>
                <a:gd name="connsiteY5" fmla="*/ 92555 h 162265"/>
                <a:gd name="connsiteX6" fmla="*/ 216348 w 228290"/>
                <a:gd name="connsiteY6" fmla="*/ 161679 h 162265"/>
                <a:gd name="connsiteX7" fmla="*/ 11715 w 228290"/>
                <a:gd name="connsiteY7" fmla="*/ 161679 h 162265"/>
                <a:gd name="connsiteX8" fmla="*/ 69674 w 228290"/>
                <a:gd name="connsiteY8" fmla="*/ 81425 h 162265"/>
                <a:gd name="connsiteX9" fmla="*/ -114 w 228290"/>
                <a:gd name="connsiteY9" fmla="*/ 150549 h 162265"/>
                <a:gd name="connsiteX10" fmla="*/ -114 w 228290"/>
                <a:gd name="connsiteY10" fmla="*/ 12302 h 162265"/>
                <a:gd name="connsiteX11" fmla="*/ 69674 w 228290"/>
                <a:gd name="connsiteY11" fmla="*/ 81425 h 162265"/>
                <a:gd name="connsiteX12" fmla="*/ 228177 w 228290"/>
                <a:gd name="connsiteY12" fmla="*/ 12302 h 162265"/>
                <a:gd name="connsiteX13" fmla="*/ 228177 w 228290"/>
                <a:gd name="connsiteY13" fmla="*/ 150549 h 162265"/>
                <a:gd name="connsiteX14" fmla="*/ 158388 w 228290"/>
                <a:gd name="connsiteY14" fmla="*/ 81425 h 162265"/>
                <a:gd name="connsiteX15" fmla="*/ 228177 w 228290"/>
                <a:gd name="connsiteY15" fmla="*/ 12302 h 162265"/>
                <a:gd name="connsiteX16" fmla="*/ 216348 w 228290"/>
                <a:gd name="connsiteY16" fmla="*/ 586 h 162265"/>
                <a:gd name="connsiteX17" fmla="*/ 137097 w 228290"/>
                <a:gd name="connsiteY17" fmla="*/ 79082 h 162265"/>
                <a:gd name="connsiteX18" fmla="*/ 126451 w 228290"/>
                <a:gd name="connsiteY18" fmla="*/ 86112 h 162265"/>
                <a:gd name="connsiteX19" fmla="*/ 101020 w 228290"/>
                <a:gd name="connsiteY19" fmla="*/ 85526 h 162265"/>
                <a:gd name="connsiteX20" fmla="*/ 92148 w 228290"/>
                <a:gd name="connsiteY20" fmla="*/ 79668 h 162265"/>
                <a:gd name="connsiteX21" fmla="*/ 88600 w 228290"/>
                <a:gd name="connsiteY21" fmla="*/ 76153 h 162265"/>
                <a:gd name="connsiteX22" fmla="*/ 88009 w 228290"/>
                <a:gd name="connsiteY22" fmla="*/ 75567 h 162265"/>
                <a:gd name="connsiteX23" fmla="*/ 86234 w 228290"/>
                <a:gd name="connsiteY23" fmla="*/ 74396 h 162265"/>
                <a:gd name="connsiteX24" fmla="*/ 11123 w 228290"/>
                <a:gd name="connsiteY24" fmla="*/ 0 h 162265"/>
                <a:gd name="connsiteX25" fmla="*/ 216348 w 228290"/>
                <a:gd name="connsiteY25" fmla="*/ 0 h 1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290" h="162265">
                  <a:moveTo>
                    <a:pt x="11715" y="162265"/>
                  </a:moveTo>
                  <a:lnTo>
                    <a:pt x="81503" y="93141"/>
                  </a:lnTo>
                  <a:cubicBezTo>
                    <a:pt x="85051" y="96070"/>
                    <a:pt x="89191" y="98999"/>
                    <a:pt x="93331" y="100757"/>
                  </a:cubicBezTo>
                  <a:cubicBezTo>
                    <a:pt x="98654" y="103100"/>
                    <a:pt x="104568" y="104857"/>
                    <a:pt x="110483" y="104857"/>
                  </a:cubicBezTo>
                  <a:cubicBezTo>
                    <a:pt x="117580" y="105443"/>
                    <a:pt x="124677" y="104271"/>
                    <a:pt x="131183" y="101928"/>
                  </a:cubicBezTo>
                  <a:cubicBezTo>
                    <a:pt x="137097" y="99585"/>
                    <a:pt x="141828" y="96656"/>
                    <a:pt x="146560" y="92555"/>
                  </a:cubicBezTo>
                  <a:lnTo>
                    <a:pt x="216348" y="161679"/>
                  </a:lnTo>
                  <a:lnTo>
                    <a:pt x="11715" y="161679"/>
                  </a:lnTo>
                  <a:close/>
                  <a:moveTo>
                    <a:pt x="69674" y="81425"/>
                  </a:moveTo>
                  <a:lnTo>
                    <a:pt x="-114" y="150549"/>
                  </a:lnTo>
                  <a:lnTo>
                    <a:pt x="-114" y="12302"/>
                  </a:lnTo>
                  <a:lnTo>
                    <a:pt x="69674" y="81425"/>
                  </a:lnTo>
                  <a:close/>
                  <a:moveTo>
                    <a:pt x="228177" y="12302"/>
                  </a:moveTo>
                  <a:lnTo>
                    <a:pt x="228177" y="150549"/>
                  </a:lnTo>
                  <a:lnTo>
                    <a:pt x="158388" y="81425"/>
                  </a:lnTo>
                  <a:cubicBezTo>
                    <a:pt x="182045" y="58579"/>
                    <a:pt x="205111" y="35733"/>
                    <a:pt x="228177" y="12302"/>
                  </a:cubicBezTo>
                  <a:close/>
                  <a:moveTo>
                    <a:pt x="216348" y="586"/>
                  </a:moveTo>
                  <a:lnTo>
                    <a:pt x="137097" y="79082"/>
                  </a:lnTo>
                  <a:cubicBezTo>
                    <a:pt x="134140" y="82011"/>
                    <a:pt x="130591" y="84354"/>
                    <a:pt x="126451" y="86112"/>
                  </a:cubicBezTo>
                  <a:cubicBezTo>
                    <a:pt x="118171" y="89627"/>
                    <a:pt x="108708" y="89041"/>
                    <a:pt x="101020" y="85526"/>
                  </a:cubicBezTo>
                  <a:cubicBezTo>
                    <a:pt x="97471" y="83769"/>
                    <a:pt x="94514" y="82011"/>
                    <a:pt x="92148" y="79668"/>
                  </a:cubicBezTo>
                  <a:cubicBezTo>
                    <a:pt x="90966" y="78496"/>
                    <a:pt x="89783" y="77325"/>
                    <a:pt x="88600" y="76153"/>
                  </a:cubicBezTo>
                  <a:cubicBezTo>
                    <a:pt x="88600" y="76153"/>
                    <a:pt x="88600" y="76153"/>
                    <a:pt x="88009" y="75567"/>
                  </a:cubicBezTo>
                  <a:cubicBezTo>
                    <a:pt x="87417" y="74982"/>
                    <a:pt x="86826" y="74396"/>
                    <a:pt x="86234" y="74396"/>
                  </a:cubicBezTo>
                  <a:cubicBezTo>
                    <a:pt x="60803" y="49793"/>
                    <a:pt x="35963" y="25189"/>
                    <a:pt x="11123" y="0"/>
                  </a:cubicBezTo>
                  <a:lnTo>
                    <a:pt x="216348" y="0"/>
                  </a:lnTo>
                  <a:close/>
                </a:path>
              </a:pathLst>
            </a:custGeom>
            <a:solidFill>
              <a:srgbClr val="FFFFFF"/>
            </a:solidFill>
            <a:ln w="5883" cap="flat">
              <a:noFill/>
              <a:prstDash val="solid"/>
              <a:miter/>
            </a:ln>
          </p:spPr>
          <p:txBody>
            <a:bodyPr rtlCol="0" anchor="ctr"/>
            <a:lstStyle/>
            <a:p>
              <a:endParaRPr lang="en-BE">
                <a:latin typeface="Franklin Gothic Book" panose="020B0503020102020204" pitchFamily="34" charset="0"/>
              </a:endParaRPr>
            </a:p>
          </p:txBody>
        </p:sp>
      </p:grpSp>
      <p:sp>
        <p:nvSpPr>
          <p:cNvPr id="2" name="Rectangle 1">
            <a:extLst>
              <a:ext uri="{FF2B5EF4-FFF2-40B4-BE49-F238E27FC236}">
                <a16:creationId xmlns:a16="http://schemas.microsoft.com/office/drawing/2014/main" id="{C6FEE2A7-AFFB-6445-B5E1-7AA77F454B95}"/>
              </a:ext>
            </a:extLst>
          </p:cNvPr>
          <p:cNvSpPr/>
          <p:nvPr userDrawn="1"/>
        </p:nvSpPr>
        <p:spPr>
          <a:xfrm>
            <a:off x="3665655" y="6470258"/>
            <a:ext cx="2570921" cy="371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Book" panose="020B0503020102020204" pitchFamily="34" charset="0"/>
            </a:endParaRPr>
          </a:p>
        </p:txBody>
      </p:sp>
      <p:sp>
        <p:nvSpPr>
          <p:cNvPr id="3" name="Rectangle 2">
            <a:extLst>
              <a:ext uri="{FF2B5EF4-FFF2-40B4-BE49-F238E27FC236}">
                <a16:creationId xmlns:a16="http://schemas.microsoft.com/office/drawing/2014/main" id="{48163A44-47BA-034E-9E62-6AEBACF66983}"/>
              </a:ext>
            </a:extLst>
          </p:cNvPr>
          <p:cNvSpPr/>
          <p:nvPr userDrawn="1"/>
        </p:nvSpPr>
        <p:spPr>
          <a:xfrm>
            <a:off x="6687150" y="6443754"/>
            <a:ext cx="2570922" cy="424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Book" panose="020B0503020102020204" pitchFamily="34" charset="0"/>
            </a:endParaRPr>
          </a:p>
        </p:txBody>
      </p:sp>
      <p:grpSp>
        <p:nvGrpSpPr>
          <p:cNvPr id="32" name="Group 31">
            <a:extLst>
              <a:ext uri="{FF2B5EF4-FFF2-40B4-BE49-F238E27FC236}">
                <a16:creationId xmlns:a16="http://schemas.microsoft.com/office/drawing/2014/main" id="{25C297B3-7553-13B3-B003-AB0E4C7FD2D8}"/>
              </a:ext>
            </a:extLst>
          </p:cNvPr>
          <p:cNvGrpSpPr/>
          <p:nvPr userDrawn="1"/>
        </p:nvGrpSpPr>
        <p:grpSpPr>
          <a:xfrm>
            <a:off x="7378388" y="5650199"/>
            <a:ext cx="471439" cy="471439"/>
            <a:chOff x="3035850" y="6442087"/>
            <a:chExt cx="471439" cy="471439"/>
          </a:xfrm>
        </p:grpSpPr>
        <p:sp>
          <p:nvSpPr>
            <p:cNvPr id="29" name="Freeform: Shape 28">
              <a:extLst>
                <a:ext uri="{FF2B5EF4-FFF2-40B4-BE49-F238E27FC236}">
                  <a16:creationId xmlns:a16="http://schemas.microsoft.com/office/drawing/2014/main" id="{71E8D5E7-C71F-6B77-570B-69F59B17F2D0}"/>
                </a:ext>
              </a:extLst>
            </p:cNvPr>
            <p:cNvSpPr/>
            <p:nvPr/>
          </p:nvSpPr>
          <p:spPr>
            <a:xfrm>
              <a:off x="3077820" y="6506284"/>
              <a:ext cx="372598" cy="369050"/>
            </a:xfrm>
            <a:custGeom>
              <a:avLst/>
              <a:gdLst>
                <a:gd name="connsiteX0" fmla="*/ 372599 w 372598"/>
                <a:gd name="connsiteY0" fmla="*/ 184525 h 369050"/>
                <a:gd name="connsiteX1" fmla="*/ 186299 w 372598"/>
                <a:gd name="connsiteY1" fmla="*/ 369050 h 369050"/>
                <a:gd name="connsiteX2" fmla="*/ 0 w 372598"/>
                <a:gd name="connsiteY2" fmla="*/ 184525 h 369050"/>
                <a:gd name="connsiteX3" fmla="*/ 186299 w 372598"/>
                <a:gd name="connsiteY3" fmla="*/ 0 h 369050"/>
                <a:gd name="connsiteX4" fmla="*/ 372599 w 372598"/>
                <a:gd name="connsiteY4" fmla="*/ 184525 h 36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598" h="369050">
                  <a:moveTo>
                    <a:pt x="372599" y="184525"/>
                  </a:moveTo>
                  <a:cubicBezTo>
                    <a:pt x="372599" y="286436"/>
                    <a:pt x="289190" y="369050"/>
                    <a:pt x="186299" y="369050"/>
                  </a:cubicBezTo>
                  <a:cubicBezTo>
                    <a:pt x="83409" y="369050"/>
                    <a:pt x="0" y="286436"/>
                    <a:pt x="0" y="184525"/>
                  </a:cubicBezTo>
                  <a:cubicBezTo>
                    <a:pt x="0" y="82615"/>
                    <a:pt x="83409" y="0"/>
                    <a:pt x="186299" y="0"/>
                  </a:cubicBezTo>
                  <a:cubicBezTo>
                    <a:pt x="289190" y="0"/>
                    <a:pt x="372599" y="82615"/>
                    <a:pt x="372599" y="184525"/>
                  </a:cubicBezTo>
                  <a:close/>
                </a:path>
              </a:pathLst>
            </a:custGeom>
            <a:solidFill>
              <a:srgbClr val="56C4C9"/>
            </a:solidFill>
            <a:ln w="5883" cap="flat">
              <a:noFill/>
              <a:prstDash val="solid"/>
              <a:miter/>
            </a:ln>
          </p:spPr>
          <p:txBody>
            <a:bodyPr rtlCol="0" anchor="ctr"/>
            <a:lstStyle/>
            <a:p>
              <a:endParaRPr lang="en-BE">
                <a:latin typeface="Franklin Gothic Book" panose="020B0503020102020204" pitchFamily="34" charset="0"/>
              </a:endParaRPr>
            </a:p>
          </p:txBody>
        </p:sp>
        <p:pic>
          <p:nvPicPr>
            <p:cNvPr id="27" name="Picture 26">
              <a:extLst>
                <a:ext uri="{FF2B5EF4-FFF2-40B4-BE49-F238E27FC236}">
                  <a16:creationId xmlns:a16="http://schemas.microsoft.com/office/drawing/2014/main" id="{C9011A9D-FFCC-6702-77E0-50B8596C1C1F}"/>
                </a:ext>
              </a:extLst>
            </p:cNvPr>
            <p:cNvPicPr>
              <a:picLocks noChangeAspect="1"/>
            </p:cNvPicPr>
            <p:nvPr userDrawn="1"/>
          </p:nvPicPr>
          <p:blipFill>
            <a:blip r:embed="rId3"/>
            <a:stretch>
              <a:fillRect/>
            </a:stretch>
          </p:blipFill>
          <p:spPr>
            <a:xfrm>
              <a:off x="3035850" y="6442087"/>
              <a:ext cx="471439" cy="471439"/>
            </a:xfrm>
            <a:prstGeom prst="rect">
              <a:avLst/>
            </a:prstGeom>
          </p:spPr>
        </p:pic>
      </p:grpSp>
      <p:sp>
        <p:nvSpPr>
          <p:cNvPr id="33" name="Espace réservé du texte 2">
            <a:extLst>
              <a:ext uri="{FF2B5EF4-FFF2-40B4-BE49-F238E27FC236}">
                <a16:creationId xmlns:a16="http://schemas.microsoft.com/office/drawing/2014/main" id="{759EE77C-0B50-7D5E-DBCF-F0DFC24040FC}"/>
              </a:ext>
            </a:extLst>
          </p:cNvPr>
          <p:cNvSpPr>
            <a:spLocks noGrp="1"/>
          </p:cNvSpPr>
          <p:nvPr>
            <p:ph type="body" idx="14" hasCustomPrompt="1"/>
          </p:nvPr>
        </p:nvSpPr>
        <p:spPr>
          <a:xfrm>
            <a:off x="7809627" y="5780419"/>
            <a:ext cx="2874398" cy="34535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GB" b="1"/>
              <a:t>STEAM Learning Ecologies</a:t>
            </a:r>
          </a:p>
        </p:txBody>
      </p:sp>
    </p:spTree>
    <p:extLst>
      <p:ext uri="{BB962C8B-B14F-4D97-AF65-F5344CB8AC3E}">
        <p14:creationId xmlns:p14="http://schemas.microsoft.com/office/powerpoint/2010/main" val="41888395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sion 1">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0C15A664-9F7E-F143-883E-8152FB356E08}"/>
              </a:ext>
            </a:extLst>
          </p:cNvPr>
          <p:cNvSpPr>
            <a:spLocks noGrp="1"/>
          </p:cNvSpPr>
          <p:nvPr>
            <p:ph type="title" hasCustomPrompt="1"/>
          </p:nvPr>
        </p:nvSpPr>
        <p:spPr>
          <a:xfrm>
            <a:off x="483138" y="2161198"/>
            <a:ext cx="7129774" cy="709591"/>
          </a:xfrm>
          <a:prstGeom prst="rect">
            <a:avLst/>
          </a:prstGeom>
        </p:spPr>
        <p:txBody>
          <a:bodyPr anchor="b"/>
          <a:lstStyle>
            <a:lvl1pPr>
              <a:defRPr sz="4500" b="0" i="0">
                <a:solidFill>
                  <a:srgbClr val="D8368E"/>
                </a:solidFill>
                <a:latin typeface="Franklin Gothic Book" panose="020B0503020102020204" pitchFamily="34" charset="0"/>
              </a:defRPr>
            </a:lvl1pPr>
          </a:lstStyle>
          <a:p>
            <a:r>
              <a:rPr lang="en-GB" noProof="0"/>
              <a:t>Presentation</a:t>
            </a:r>
            <a:r>
              <a:rPr lang="en-GB"/>
              <a:t> </a:t>
            </a:r>
            <a:r>
              <a:rPr lang="en-GB" noProof="0"/>
              <a:t>Title</a:t>
            </a:r>
          </a:p>
        </p:txBody>
      </p:sp>
      <p:sp>
        <p:nvSpPr>
          <p:cNvPr id="9" name="Espace réservé du texte 2">
            <a:extLst>
              <a:ext uri="{FF2B5EF4-FFF2-40B4-BE49-F238E27FC236}">
                <a16:creationId xmlns:a16="http://schemas.microsoft.com/office/drawing/2014/main" id="{61A87958-EE1F-804B-9DA8-984CBB441C7A}"/>
              </a:ext>
            </a:extLst>
          </p:cNvPr>
          <p:cNvSpPr>
            <a:spLocks noGrp="1"/>
          </p:cNvSpPr>
          <p:nvPr>
            <p:ph type="body" idx="11" hasCustomPrompt="1"/>
          </p:nvPr>
        </p:nvSpPr>
        <p:spPr>
          <a:xfrm>
            <a:off x="490097" y="2888204"/>
            <a:ext cx="7145935" cy="483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rgbClr val="485AA7"/>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Speaker, organisation</a:t>
            </a:r>
          </a:p>
        </p:txBody>
      </p:sp>
      <p:pic>
        <p:nvPicPr>
          <p:cNvPr id="2" name="Picture 1">
            <a:extLst>
              <a:ext uri="{FF2B5EF4-FFF2-40B4-BE49-F238E27FC236}">
                <a16:creationId xmlns:a16="http://schemas.microsoft.com/office/drawing/2014/main" id="{C19262F5-F820-05F7-9957-4501A8E6FAD7}"/>
              </a:ext>
            </a:extLst>
          </p:cNvPr>
          <p:cNvPicPr>
            <a:picLocks noChangeAspect="1"/>
          </p:cNvPicPr>
          <p:nvPr userDrawn="1"/>
        </p:nvPicPr>
        <p:blipFill>
          <a:blip r:embed="rId2"/>
          <a:stretch>
            <a:fillRect/>
          </a:stretch>
        </p:blipFill>
        <p:spPr>
          <a:xfrm>
            <a:off x="11279187" y="6347184"/>
            <a:ext cx="591363" cy="237765"/>
          </a:xfrm>
          <a:prstGeom prst="rect">
            <a:avLst/>
          </a:prstGeom>
        </p:spPr>
      </p:pic>
      <p:sp>
        <p:nvSpPr>
          <p:cNvPr id="3" name="Marcador de número de diapositiva 5">
            <a:extLst>
              <a:ext uri="{FF2B5EF4-FFF2-40B4-BE49-F238E27FC236}">
                <a16:creationId xmlns:a16="http://schemas.microsoft.com/office/drawing/2014/main" id="{B2772C53-BF5D-4654-ABD4-3422F1A52159}"/>
              </a:ext>
            </a:extLst>
          </p:cNvPr>
          <p:cNvSpPr txBox="1">
            <a:spLocks/>
          </p:cNvSpPr>
          <p:nvPr userDrawn="1"/>
        </p:nvSpPr>
        <p:spPr>
          <a:xfrm>
            <a:off x="9813150" y="6310312"/>
            <a:ext cx="2057400" cy="274637"/>
          </a:xfrm>
          <a:prstGeom prst="rect">
            <a:avLst/>
          </a:prstGeom>
        </p:spPr>
        <p:txBody>
          <a:bodyPr vert="horz" lIns="91440" tIns="45720" rIns="91440" bIns="45720" rtlCol="0" anchor="ctr"/>
          <a:lstStyle>
            <a:defPPr>
              <a:defRPr lang="fr-FR"/>
            </a:defPPr>
            <a:lvl1pPr marL="0" algn="r" defTabSz="914400" rtl="0" eaLnBrk="1" latinLnBrk="0" hangingPunct="1">
              <a:defRPr sz="1000" b="0" i="0" kern="1200">
                <a:solidFill>
                  <a:srgbClr val="FF325A"/>
                </a:solidFill>
                <a:latin typeface="Ubuntu Medium" panose="020B05040306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E980-30CD-CA40-BF10-BB8EFE1924D4}" type="slidenum">
              <a:rPr lang="es-ES" sz="1400" b="1" i="0" smtClean="0">
                <a:solidFill>
                  <a:schemeClr val="bg1"/>
                </a:solidFill>
                <a:latin typeface="Franklin Gothic Book" panose="020B0503020102020204" pitchFamily="34" charset="0"/>
              </a:rPr>
              <a:pPr/>
              <a:t>‹N›</a:t>
            </a:fld>
            <a:endParaRPr lang="es-ES" sz="1400" b="1" i="0">
              <a:solidFill>
                <a:schemeClr val="bg1"/>
              </a:solidFill>
              <a:latin typeface="Franklin Gothic Book" panose="020B0503020102020204" pitchFamily="34" charset="0"/>
            </a:endParaRPr>
          </a:p>
        </p:txBody>
      </p:sp>
      <p:pic>
        <p:nvPicPr>
          <p:cNvPr id="16" name="Picture 15" descr="A close-up of a flag&#10;&#10;Description automatically generated with low confidence">
            <a:extLst>
              <a:ext uri="{FF2B5EF4-FFF2-40B4-BE49-F238E27FC236}">
                <a16:creationId xmlns:a16="http://schemas.microsoft.com/office/drawing/2014/main" id="{62C87C3C-DD83-794A-08D3-932FBE639F13}"/>
              </a:ext>
            </a:extLst>
          </p:cNvPr>
          <p:cNvPicPr>
            <a:picLocks noChangeAspect="1"/>
          </p:cNvPicPr>
          <p:nvPr userDrawn="1"/>
        </p:nvPicPr>
        <p:blipFill>
          <a:blip r:embed="rId3"/>
          <a:stretch>
            <a:fillRect/>
          </a:stretch>
        </p:blipFill>
        <p:spPr>
          <a:xfrm>
            <a:off x="6283569" y="1826535"/>
            <a:ext cx="5908431" cy="2886075"/>
          </a:xfrm>
          <a:prstGeom prst="rect">
            <a:avLst/>
          </a:prstGeom>
        </p:spPr>
      </p:pic>
      <p:sp>
        <p:nvSpPr>
          <p:cNvPr id="17" name="Espace réservé du texte 2">
            <a:extLst>
              <a:ext uri="{FF2B5EF4-FFF2-40B4-BE49-F238E27FC236}">
                <a16:creationId xmlns:a16="http://schemas.microsoft.com/office/drawing/2014/main" id="{E603F40D-5BAF-633D-E10A-B1F7BAE986F8}"/>
              </a:ext>
            </a:extLst>
          </p:cNvPr>
          <p:cNvSpPr>
            <a:spLocks noGrp="1"/>
          </p:cNvSpPr>
          <p:nvPr>
            <p:ph type="body" idx="1" hasCustomPrompt="1"/>
          </p:nvPr>
        </p:nvSpPr>
        <p:spPr>
          <a:xfrm>
            <a:off x="490097" y="31141"/>
            <a:ext cx="6835736" cy="483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rgbClr val="56C4C9"/>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Meeting Name</a:t>
            </a:r>
          </a:p>
        </p:txBody>
      </p:sp>
      <p:sp>
        <p:nvSpPr>
          <p:cNvPr id="18" name="Espace réservé du texte 2">
            <a:extLst>
              <a:ext uri="{FF2B5EF4-FFF2-40B4-BE49-F238E27FC236}">
                <a16:creationId xmlns:a16="http://schemas.microsoft.com/office/drawing/2014/main" id="{003DCBC5-DFF0-EF3C-9B1D-1C02B561F331}"/>
              </a:ext>
            </a:extLst>
          </p:cNvPr>
          <p:cNvSpPr>
            <a:spLocks noGrp="1"/>
          </p:cNvSpPr>
          <p:nvPr>
            <p:ph type="body" idx="10" hasCustomPrompt="1"/>
          </p:nvPr>
        </p:nvSpPr>
        <p:spPr>
          <a:xfrm>
            <a:off x="490097" y="458976"/>
            <a:ext cx="6835736" cy="483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a:solidFill>
                  <a:srgbClr val="56C4C9"/>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Location, Date</a:t>
            </a:r>
          </a:p>
        </p:txBody>
      </p:sp>
    </p:spTree>
    <p:extLst>
      <p:ext uri="{BB962C8B-B14F-4D97-AF65-F5344CB8AC3E}">
        <p14:creationId xmlns:p14="http://schemas.microsoft.com/office/powerpoint/2010/main" val="168357913"/>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ck cover 2">
    <p:spTree>
      <p:nvGrpSpPr>
        <p:cNvPr id="1" name=""/>
        <p:cNvGrpSpPr/>
        <p:nvPr/>
      </p:nvGrpSpPr>
      <p:grpSpPr>
        <a:xfrm>
          <a:off x="0" y="0"/>
          <a:ext cx="0" cy="0"/>
          <a:chOff x="0" y="0"/>
          <a:chExt cx="0" cy="0"/>
        </a:xfrm>
      </p:grpSpPr>
      <p:sp>
        <p:nvSpPr>
          <p:cNvPr id="9" name="Espace réservé du texte 2">
            <a:extLst>
              <a:ext uri="{FF2B5EF4-FFF2-40B4-BE49-F238E27FC236}">
                <a16:creationId xmlns:a16="http://schemas.microsoft.com/office/drawing/2014/main" id="{1C5AC576-9EF4-2840-8C13-7178B487B6F8}"/>
              </a:ext>
            </a:extLst>
          </p:cNvPr>
          <p:cNvSpPr>
            <a:spLocks noGrp="1"/>
          </p:cNvSpPr>
          <p:nvPr>
            <p:ph type="body" idx="1" hasCustomPrompt="1"/>
          </p:nvPr>
        </p:nvSpPr>
        <p:spPr>
          <a:xfrm>
            <a:off x="3371522" y="3434315"/>
            <a:ext cx="5612993" cy="48357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Thank you…</a:t>
            </a:r>
          </a:p>
        </p:txBody>
      </p:sp>
      <p:sp>
        <p:nvSpPr>
          <p:cNvPr id="14" name="Espace réservé du texte 2">
            <a:extLst>
              <a:ext uri="{FF2B5EF4-FFF2-40B4-BE49-F238E27FC236}">
                <a16:creationId xmlns:a16="http://schemas.microsoft.com/office/drawing/2014/main" id="{C3E72259-9D8E-B543-ADEE-81CC0D3876F5}"/>
              </a:ext>
            </a:extLst>
          </p:cNvPr>
          <p:cNvSpPr>
            <a:spLocks noGrp="1"/>
          </p:cNvSpPr>
          <p:nvPr>
            <p:ph type="body" idx="12" hasCustomPrompt="1"/>
          </p:nvPr>
        </p:nvSpPr>
        <p:spPr>
          <a:xfrm>
            <a:off x="3613777" y="5625462"/>
            <a:ext cx="2457416" cy="34535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website</a:t>
            </a:r>
          </a:p>
        </p:txBody>
      </p:sp>
      <p:sp>
        <p:nvSpPr>
          <p:cNvPr id="15" name="Espace réservé du texte 2">
            <a:extLst>
              <a:ext uri="{FF2B5EF4-FFF2-40B4-BE49-F238E27FC236}">
                <a16:creationId xmlns:a16="http://schemas.microsoft.com/office/drawing/2014/main" id="{D52357E0-A3F1-B941-BBCF-FFC1EC2AEB2F}"/>
              </a:ext>
            </a:extLst>
          </p:cNvPr>
          <p:cNvSpPr>
            <a:spLocks noGrp="1"/>
          </p:cNvSpPr>
          <p:nvPr>
            <p:ph type="body" idx="13" hasCustomPrompt="1"/>
          </p:nvPr>
        </p:nvSpPr>
        <p:spPr>
          <a:xfrm>
            <a:off x="7467450" y="5625462"/>
            <a:ext cx="2824866" cy="34535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email</a:t>
            </a:r>
          </a:p>
        </p:txBody>
      </p:sp>
      <p:grpSp>
        <p:nvGrpSpPr>
          <p:cNvPr id="8" name="Graphique 18">
            <a:extLst>
              <a:ext uri="{FF2B5EF4-FFF2-40B4-BE49-F238E27FC236}">
                <a16:creationId xmlns:a16="http://schemas.microsoft.com/office/drawing/2014/main" id="{8464BDA6-9791-E8D1-DB6D-712A6B7762E2}"/>
              </a:ext>
            </a:extLst>
          </p:cNvPr>
          <p:cNvGrpSpPr/>
          <p:nvPr/>
        </p:nvGrpSpPr>
        <p:grpSpPr>
          <a:xfrm>
            <a:off x="3219075" y="5607243"/>
            <a:ext cx="372598" cy="369050"/>
            <a:chOff x="3219075" y="5607243"/>
            <a:chExt cx="372598" cy="369050"/>
          </a:xfrm>
        </p:grpSpPr>
        <p:sp>
          <p:nvSpPr>
            <p:cNvPr id="10" name="Freeform: Shape 9">
              <a:extLst>
                <a:ext uri="{FF2B5EF4-FFF2-40B4-BE49-F238E27FC236}">
                  <a16:creationId xmlns:a16="http://schemas.microsoft.com/office/drawing/2014/main" id="{F2E9F79D-F825-9012-DFE6-607E21B029A3}"/>
                </a:ext>
              </a:extLst>
            </p:cNvPr>
            <p:cNvSpPr/>
            <p:nvPr/>
          </p:nvSpPr>
          <p:spPr>
            <a:xfrm>
              <a:off x="3219075" y="5607243"/>
              <a:ext cx="372598" cy="369050"/>
            </a:xfrm>
            <a:custGeom>
              <a:avLst/>
              <a:gdLst>
                <a:gd name="connsiteX0" fmla="*/ 372599 w 372598"/>
                <a:gd name="connsiteY0" fmla="*/ 184525 h 369050"/>
                <a:gd name="connsiteX1" fmla="*/ 186299 w 372598"/>
                <a:gd name="connsiteY1" fmla="*/ 369050 h 369050"/>
                <a:gd name="connsiteX2" fmla="*/ 0 w 372598"/>
                <a:gd name="connsiteY2" fmla="*/ 184525 h 369050"/>
                <a:gd name="connsiteX3" fmla="*/ 186299 w 372598"/>
                <a:gd name="connsiteY3" fmla="*/ 0 h 369050"/>
                <a:gd name="connsiteX4" fmla="*/ 372599 w 372598"/>
                <a:gd name="connsiteY4" fmla="*/ 184525 h 36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598" h="369050">
                  <a:moveTo>
                    <a:pt x="372599" y="184525"/>
                  </a:moveTo>
                  <a:cubicBezTo>
                    <a:pt x="372599" y="286436"/>
                    <a:pt x="289190" y="369050"/>
                    <a:pt x="186299" y="369050"/>
                  </a:cubicBezTo>
                  <a:cubicBezTo>
                    <a:pt x="83409" y="369050"/>
                    <a:pt x="0" y="286436"/>
                    <a:pt x="0" y="184525"/>
                  </a:cubicBezTo>
                  <a:cubicBezTo>
                    <a:pt x="0" y="82615"/>
                    <a:pt x="83409" y="0"/>
                    <a:pt x="186299" y="0"/>
                  </a:cubicBezTo>
                  <a:cubicBezTo>
                    <a:pt x="289190" y="0"/>
                    <a:pt x="372599" y="82615"/>
                    <a:pt x="372599" y="184525"/>
                  </a:cubicBezTo>
                  <a:close/>
                </a:path>
              </a:pathLst>
            </a:custGeom>
            <a:solidFill>
              <a:srgbClr val="56C4C9"/>
            </a:solidFill>
            <a:ln w="5883" cap="flat">
              <a:noFill/>
              <a:prstDash val="solid"/>
              <a:miter/>
            </a:ln>
          </p:spPr>
          <p:txBody>
            <a:bodyPr rtlCol="0" anchor="ctr"/>
            <a:lstStyle/>
            <a:p>
              <a:endParaRPr lang="en-BE">
                <a:latin typeface="Franklin Gothic Book" panose="020B0503020102020204" pitchFamily="34" charset="0"/>
              </a:endParaRPr>
            </a:p>
          </p:txBody>
        </p:sp>
        <p:sp>
          <p:nvSpPr>
            <p:cNvPr id="18" name="Freeform: Shape 17">
              <a:extLst>
                <a:ext uri="{FF2B5EF4-FFF2-40B4-BE49-F238E27FC236}">
                  <a16:creationId xmlns:a16="http://schemas.microsoft.com/office/drawing/2014/main" id="{285C8DBB-889A-5CF6-D5B4-BB380B1BB253}"/>
                </a:ext>
              </a:extLst>
            </p:cNvPr>
            <p:cNvSpPr/>
            <p:nvPr/>
          </p:nvSpPr>
          <p:spPr>
            <a:xfrm>
              <a:off x="3327805" y="5692896"/>
              <a:ext cx="161349" cy="209387"/>
            </a:xfrm>
            <a:custGeom>
              <a:avLst/>
              <a:gdLst>
                <a:gd name="connsiteX0" fmla="*/ 160961 w 161349"/>
                <a:gd name="connsiteY0" fmla="*/ 179127 h 209387"/>
                <a:gd name="connsiteX1" fmla="*/ 160369 w 161349"/>
                <a:gd name="connsiteY1" fmla="*/ 182642 h 209387"/>
                <a:gd name="connsiteX2" fmla="*/ 123109 w 161349"/>
                <a:gd name="connsiteY2" fmla="*/ 209002 h 209387"/>
                <a:gd name="connsiteX3" fmla="*/ 119561 w 161349"/>
                <a:gd name="connsiteY3" fmla="*/ 208417 h 209387"/>
                <a:gd name="connsiteX4" fmla="*/ 68107 w 161349"/>
                <a:gd name="connsiteY4" fmla="*/ 131678 h 209387"/>
                <a:gd name="connsiteX5" fmla="*/ 43267 w 161349"/>
                <a:gd name="connsiteY5" fmla="*/ 167411 h 209387"/>
                <a:gd name="connsiteX6" fmla="*/ 39718 w 161349"/>
                <a:gd name="connsiteY6" fmla="*/ 166239 h 209387"/>
                <a:gd name="connsiteX7" fmla="*/ 93 w 161349"/>
                <a:gd name="connsiteY7" fmla="*/ 2803 h 209387"/>
                <a:gd name="connsiteX8" fmla="*/ 3641 w 161349"/>
                <a:gd name="connsiteY8" fmla="*/ 460 h 209387"/>
                <a:gd name="connsiteX9" fmla="*/ 146766 w 161349"/>
                <a:gd name="connsiteY9" fmla="*/ 90086 h 209387"/>
                <a:gd name="connsiteX10" fmla="*/ 146766 w 161349"/>
                <a:gd name="connsiteY10" fmla="*/ 94187 h 209387"/>
                <a:gd name="connsiteX11" fmla="*/ 101818 w 161349"/>
                <a:gd name="connsiteY11" fmla="*/ 102974 h 209387"/>
                <a:gd name="connsiteX12" fmla="*/ 160961 w 161349"/>
                <a:gd name="connsiteY12" fmla="*/ 179127 h 20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349" h="209387">
                  <a:moveTo>
                    <a:pt x="160961" y="179127"/>
                  </a:moveTo>
                  <a:cubicBezTo>
                    <a:pt x="161552" y="180298"/>
                    <a:pt x="161552" y="181470"/>
                    <a:pt x="160369" y="182642"/>
                  </a:cubicBezTo>
                  <a:lnTo>
                    <a:pt x="123109" y="209002"/>
                  </a:lnTo>
                  <a:cubicBezTo>
                    <a:pt x="121926" y="209588"/>
                    <a:pt x="120744" y="209588"/>
                    <a:pt x="119561" y="208417"/>
                  </a:cubicBezTo>
                  <a:lnTo>
                    <a:pt x="68107" y="131678"/>
                  </a:lnTo>
                  <a:lnTo>
                    <a:pt x="43267" y="167411"/>
                  </a:lnTo>
                  <a:cubicBezTo>
                    <a:pt x="42084" y="168583"/>
                    <a:pt x="39718" y="167411"/>
                    <a:pt x="39718" y="166239"/>
                  </a:cubicBezTo>
                  <a:lnTo>
                    <a:pt x="93" y="2803"/>
                  </a:lnTo>
                  <a:cubicBezTo>
                    <a:pt x="-499" y="460"/>
                    <a:pt x="1867" y="-712"/>
                    <a:pt x="3641" y="460"/>
                  </a:cubicBezTo>
                  <a:lnTo>
                    <a:pt x="146766" y="90086"/>
                  </a:lnTo>
                  <a:cubicBezTo>
                    <a:pt x="147949" y="91258"/>
                    <a:pt x="148541" y="93015"/>
                    <a:pt x="146766" y="94187"/>
                  </a:cubicBezTo>
                  <a:lnTo>
                    <a:pt x="101818" y="102974"/>
                  </a:lnTo>
                  <a:lnTo>
                    <a:pt x="160961" y="179127"/>
                  </a:lnTo>
                  <a:close/>
                </a:path>
              </a:pathLst>
            </a:custGeom>
            <a:solidFill>
              <a:srgbClr val="FFFFFF"/>
            </a:solidFill>
            <a:ln w="5883" cap="flat">
              <a:noFill/>
              <a:prstDash val="solid"/>
              <a:miter/>
            </a:ln>
          </p:spPr>
          <p:txBody>
            <a:bodyPr rtlCol="0" anchor="ctr"/>
            <a:lstStyle/>
            <a:p>
              <a:endParaRPr lang="en-BE">
                <a:latin typeface="Franklin Gothic Book" panose="020B0503020102020204" pitchFamily="34" charset="0"/>
              </a:endParaRPr>
            </a:p>
          </p:txBody>
        </p:sp>
      </p:grpSp>
      <p:grpSp>
        <p:nvGrpSpPr>
          <p:cNvPr id="25" name="Graphique 22">
            <a:extLst>
              <a:ext uri="{FF2B5EF4-FFF2-40B4-BE49-F238E27FC236}">
                <a16:creationId xmlns:a16="http://schemas.microsoft.com/office/drawing/2014/main" id="{25685BAE-0984-7341-4D98-CD44CC34A0EB}"/>
              </a:ext>
            </a:extLst>
          </p:cNvPr>
          <p:cNvGrpSpPr/>
          <p:nvPr/>
        </p:nvGrpSpPr>
        <p:grpSpPr>
          <a:xfrm>
            <a:off x="7046790" y="5605486"/>
            <a:ext cx="372598" cy="369050"/>
            <a:chOff x="7046790" y="5605486"/>
            <a:chExt cx="372598" cy="369050"/>
          </a:xfrm>
        </p:grpSpPr>
        <p:sp>
          <p:nvSpPr>
            <p:cNvPr id="26" name="Freeform: Shape 25">
              <a:extLst>
                <a:ext uri="{FF2B5EF4-FFF2-40B4-BE49-F238E27FC236}">
                  <a16:creationId xmlns:a16="http://schemas.microsoft.com/office/drawing/2014/main" id="{67F09F88-5490-5B40-63AB-37E9E659A3DA}"/>
                </a:ext>
              </a:extLst>
            </p:cNvPr>
            <p:cNvSpPr/>
            <p:nvPr/>
          </p:nvSpPr>
          <p:spPr>
            <a:xfrm>
              <a:off x="7046790" y="5605486"/>
              <a:ext cx="372598" cy="369050"/>
            </a:xfrm>
            <a:custGeom>
              <a:avLst/>
              <a:gdLst>
                <a:gd name="connsiteX0" fmla="*/ 372599 w 372598"/>
                <a:gd name="connsiteY0" fmla="*/ 184525 h 369050"/>
                <a:gd name="connsiteX1" fmla="*/ 186299 w 372598"/>
                <a:gd name="connsiteY1" fmla="*/ 369050 h 369050"/>
                <a:gd name="connsiteX2" fmla="*/ 0 w 372598"/>
                <a:gd name="connsiteY2" fmla="*/ 184525 h 369050"/>
                <a:gd name="connsiteX3" fmla="*/ 186299 w 372598"/>
                <a:gd name="connsiteY3" fmla="*/ 0 h 369050"/>
                <a:gd name="connsiteX4" fmla="*/ 372599 w 372598"/>
                <a:gd name="connsiteY4" fmla="*/ 184525 h 36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598" h="369050">
                  <a:moveTo>
                    <a:pt x="372599" y="184525"/>
                  </a:moveTo>
                  <a:cubicBezTo>
                    <a:pt x="372599" y="286436"/>
                    <a:pt x="289190" y="369050"/>
                    <a:pt x="186299" y="369050"/>
                  </a:cubicBezTo>
                  <a:cubicBezTo>
                    <a:pt x="83409" y="369050"/>
                    <a:pt x="0" y="286436"/>
                    <a:pt x="0" y="184525"/>
                  </a:cubicBezTo>
                  <a:cubicBezTo>
                    <a:pt x="0" y="82615"/>
                    <a:pt x="83409" y="0"/>
                    <a:pt x="186299" y="0"/>
                  </a:cubicBezTo>
                  <a:cubicBezTo>
                    <a:pt x="289190" y="0"/>
                    <a:pt x="372599" y="82615"/>
                    <a:pt x="372599" y="184525"/>
                  </a:cubicBezTo>
                  <a:close/>
                </a:path>
              </a:pathLst>
            </a:custGeom>
            <a:solidFill>
              <a:srgbClr val="56C4C9"/>
            </a:solidFill>
            <a:ln w="5883" cap="flat">
              <a:noFill/>
              <a:prstDash val="solid"/>
              <a:miter/>
            </a:ln>
          </p:spPr>
          <p:txBody>
            <a:bodyPr rtlCol="0" anchor="ctr"/>
            <a:lstStyle/>
            <a:p>
              <a:endParaRPr lang="en-BE">
                <a:latin typeface="Franklin Gothic Book" panose="020B0503020102020204" pitchFamily="34" charset="0"/>
              </a:endParaRPr>
            </a:p>
          </p:txBody>
        </p:sp>
        <p:sp>
          <p:nvSpPr>
            <p:cNvPr id="27" name="Freeform: Shape 26">
              <a:extLst>
                <a:ext uri="{FF2B5EF4-FFF2-40B4-BE49-F238E27FC236}">
                  <a16:creationId xmlns:a16="http://schemas.microsoft.com/office/drawing/2014/main" id="{CF9C7E6B-3903-00BA-54AB-B7E0C92D111F}"/>
                </a:ext>
              </a:extLst>
            </p:cNvPr>
            <p:cNvSpPr/>
            <p:nvPr/>
          </p:nvSpPr>
          <p:spPr>
            <a:xfrm>
              <a:off x="7123084" y="5705657"/>
              <a:ext cx="228290" cy="162265"/>
            </a:xfrm>
            <a:custGeom>
              <a:avLst/>
              <a:gdLst>
                <a:gd name="connsiteX0" fmla="*/ 11715 w 228290"/>
                <a:gd name="connsiteY0" fmla="*/ 162265 h 162265"/>
                <a:gd name="connsiteX1" fmla="*/ 81503 w 228290"/>
                <a:gd name="connsiteY1" fmla="*/ 93141 h 162265"/>
                <a:gd name="connsiteX2" fmla="*/ 93331 w 228290"/>
                <a:gd name="connsiteY2" fmla="*/ 100757 h 162265"/>
                <a:gd name="connsiteX3" fmla="*/ 110483 w 228290"/>
                <a:gd name="connsiteY3" fmla="*/ 104857 h 162265"/>
                <a:gd name="connsiteX4" fmla="*/ 131183 w 228290"/>
                <a:gd name="connsiteY4" fmla="*/ 101928 h 162265"/>
                <a:gd name="connsiteX5" fmla="*/ 146560 w 228290"/>
                <a:gd name="connsiteY5" fmla="*/ 92555 h 162265"/>
                <a:gd name="connsiteX6" fmla="*/ 216348 w 228290"/>
                <a:gd name="connsiteY6" fmla="*/ 161679 h 162265"/>
                <a:gd name="connsiteX7" fmla="*/ 11715 w 228290"/>
                <a:gd name="connsiteY7" fmla="*/ 161679 h 162265"/>
                <a:gd name="connsiteX8" fmla="*/ 69674 w 228290"/>
                <a:gd name="connsiteY8" fmla="*/ 81425 h 162265"/>
                <a:gd name="connsiteX9" fmla="*/ -114 w 228290"/>
                <a:gd name="connsiteY9" fmla="*/ 150549 h 162265"/>
                <a:gd name="connsiteX10" fmla="*/ -114 w 228290"/>
                <a:gd name="connsiteY10" fmla="*/ 12302 h 162265"/>
                <a:gd name="connsiteX11" fmla="*/ 69674 w 228290"/>
                <a:gd name="connsiteY11" fmla="*/ 81425 h 162265"/>
                <a:gd name="connsiteX12" fmla="*/ 228177 w 228290"/>
                <a:gd name="connsiteY12" fmla="*/ 12302 h 162265"/>
                <a:gd name="connsiteX13" fmla="*/ 228177 w 228290"/>
                <a:gd name="connsiteY13" fmla="*/ 150549 h 162265"/>
                <a:gd name="connsiteX14" fmla="*/ 158388 w 228290"/>
                <a:gd name="connsiteY14" fmla="*/ 81425 h 162265"/>
                <a:gd name="connsiteX15" fmla="*/ 228177 w 228290"/>
                <a:gd name="connsiteY15" fmla="*/ 12302 h 162265"/>
                <a:gd name="connsiteX16" fmla="*/ 216348 w 228290"/>
                <a:gd name="connsiteY16" fmla="*/ 586 h 162265"/>
                <a:gd name="connsiteX17" fmla="*/ 137097 w 228290"/>
                <a:gd name="connsiteY17" fmla="*/ 79082 h 162265"/>
                <a:gd name="connsiteX18" fmla="*/ 126451 w 228290"/>
                <a:gd name="connsiteY18" fmla="*/ 86112 h 162265"/>
                <a:gd name="connsiteX19" fmla="*/ 101020 w 228290"/>
                <a:gd name="connsiteY19" fmla="*/ 85526 h 162265"/>
                <a:gd name="connsiteX20" fmla="*/ 92148 w 228290"/>
                <a:gd name="connsiteY20" fmla="*/ 79668 h 162265"/>
                <a:gd name="connsiteX21" fmla="*/ 88600 w 228290"/>
                <a:gd name="connsiteY21" fmla="*/ 76153 h 162265"/>
                <a:gd name="connsiteX22" fmla="*/ 88009 w 228290"/>
                <a:gd name="connsiteY22" fmla="*/ 75567 h 162265"/>
                <a:gd name="connsiteX23" fmla="*/ 86234 w 228290"/>
                <a:gd name="connsiteY23" fmla="*/ 74396 h 162265"/>
                <a:gd name="connsiteX24" fmla="*/ 11123 w 228290"/>
                <a:gd name="connsiteY24" fmla="*/ 0 h 162265"/>
                <a:gd name="connsiteX25" fmla="*/ 216348 w 228290"/>
                <a:gd name="connsiteY25" fmla="*/ 0 h 1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290" h="162265">
                  <a:moveTo>
                    <a:pt x="11715" y="162265"/>
                  </a:moveTo>
                  <a:lnTo>
                    <a:pt x="81503" y="93141"/>
                  </a:lnTo>
                  <a:cubicBezTo>
                    <a:pt x="85051" y="96070"/>
                    <a:pt x="89191" y="98999"/>
                    <a:pt x="93331" y="100757"/>
                  </a:cubicBezTo>
                  <a:cubicBezTo>
                    <a:pt x="98654" y="103100"/>
                    <a:pt x="104568" y="104857"/>
                    <a:pt x="110483" y="104857"/>
                  </a:cubicBezTo>
                  <a:cubicBezTo>
                    <a:pt x="117580" y="105443"/>
                    <a:pt x="124677" y="104271"/>
                    <a:pt x="131183" y="101928"/>
                  </a:cubicBezTo>
                  <a:cubicBezTo>
                    <a:pt x="137097" y="99585"/>
                    <a:pt x="141828" y="96656"/>
                    <a:pt x="146560" y="92555"/>
                  </a:cubicBezTo>
                  <a:lnTo>
                    <a:pt x="216348" y="161679"/>
                  </a:lnTo>
                  <a:lnTo>
                    <a:pt x="11715" y="161679"/>
                  </a:lnTo>
                  <a:close/>
                  <a:moveTo>
                    <a:pt x="69674" y="81425"/>
                  </a:moveTo>
                  <a:lnTo>
                    <a:pt x="-114" y="150549"/>
                  </a:lnTo>
                  <a:lnTo>
                    <a:pt x="-114" y="12302"/>
                  </a:lnTo>
                  <a:lnTo>
                    <a:pt x="69674" y="81425"/>
                  </a:lnTo>
                  <a:close/>
                  <a:moveTo>
                    <a:pt x="228177" y="12302"/>
                  </a:moveTo>
                  <a:lnTo>
                    <a:pt x="228177" y="150549"/>
                  </a:lnTo>
                  <a:lnTo>
                    <a:pt x="158388" y="81425"/>
                  </a:lnTo>
                  <a:cubicBezTo>
                    <a:pt x="182045" y="58579"/>
                    <a:pt x="205111" y="35733"/>
                    <a:pt x="228177" y="12302"/>
                  </a:cubicBezTo>
                  <a:close/>
                  <a:moveTo>
                    <a:pt x="216348" y="586"/>
                  </a:moveTo>
                  <a:lnTo>
                    <a:pt x="137097" y="79082"/>
                  </a:lnTo>
                  <a:cubicBezTo>
                    <a:pt x="134140" y="82011"/>
                    <a:pt x="130591" y="84354"/>
                    <a:pt x="126451" y="86112"/>
                  </a:cubicBezTo>
                  <a:cubicBezTo>
                    <a:pt x="118171" y="89627"/>
                    <a:pt x="108708" y="89041"/>
                    <a:pt x="101020" y="85526"/>
                  </a:cubicBezTo>
                  <a:cubicBezTo>
                    <a:pt x="97471" y="83769"/>
                    <a:pt x="94514" y="82011"/>
                    <a:pt x="92148" y="79668"/>
                  </a:cubicBezTo>
                  <a:cubicBezTo>
                    <a:pt x="90966" y="78496"/>
                    <a:pt x="89783" y="77325"/>
                    <a:pt x="88600" y="76153"/>
                  </a:cubicBezTo>
                  <a:cubicBezTo>
                    <a:pt x="88600" y="76153"/>
                    <a:pt x="88600" y="76153"/>
                    <a:pt x="88009" y="75567"/>
                  </a:cubicBezTo>
                  <a:cubicBezTo>
                    <a:pt x="87417" y="74982"/>
                    <a:pt x="86826" y="74396"/>
                    <a:pt x="86234" y="74396"/>
                  </a:cubicBezTo>
                  <a:cubicBezTo>
                    <a:pt x="60803" y="49793"/>
                    <a:pt x="35963" y="25189"/>
                    <a:pt x="11123" y="0"/>
                  </a:cubicBezTo>
                  <a:lnTo>
                    <a:pt x="216348" y="0"/>
                  </a:lnTo>
                  <a:close/>
                </a:path>
              </a:pathLst>
            </a:custGeom>
            <a:solidFill>
              <a:srgbClr val="FFFFFF"/>
            </a:solidFill>
            <a:ln w="5883" cap="flat">
              <a:noFill/>
              <a:prstDash val="solid"/>
              <a:miter/>
            </a:ln>
          </p:spPr>
          <p:txBody>
            <a:bodyPr rtlCol="0" anchor="ctr"/>
            <a:lstStyle/>
            <a:p>
              <a:endParaRPr lang="en-BE">
                <a:latin typeface="Franklin Gothic Book" panose="020B0503020102020204" pitchFamily="34" charset="0"/>
              </a:endParaRPr>
            </a:p>
          </p:txBody>
        </p:sp>
      </p:grpSp>
      <p:sp>
        <p:nvSpPr>
          <p:cNvPr id="13" name="Rectangle 12">
            <a:extLst>
              <a:ext uri="{FF2B5EF4-FFF2-40B4-BE49-F238E27FC236}">
                <a16:creationId xmlns:a16="http://schemas.microsoft.com/office/drawing/2014/main" id="{7CB5BB54-78D0-A54C-B72D-A060FF93BB78}"/>
              </a:ext>
            </a:extLst>
          </p:cNvPr>
          <p:cNvSpPr/>
          <p:nvPr userDrawn="1"/>
        </p:nvSpPr>
        <p:spPr>
          <a:xfrm>
            <a:off x="3233531" y="5605669"/>
            <a:ext cx="2570921" cy="371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Book" panose="020B0503020102020204" pitchFamily="34" charset="0"/>
            </a:endParaRPr>
          </a:p>
        </p:txBody>
      </p:sp>
      <p:sp>
        <p:nvSpPr>
          <p:cNvPr id="16" name="Rectangle 15">
            <a:extLst>
              <a:ext uri="{FF2B5EF4-FFF2-40B4-BE49-F238E27FC236}">
                <a16:creationId xmlns:a16="http://schemas.microsoft.com/office/drawing/2014/main" id="{E92E0485-67DC-FC4D-A9C3-BD3BE21C681A}"/>
              </a:ext>
            </a:extLst>
          </p:cNvPr>
          <p:cNvSpPr/>
          <p:nvPr userDrawn="1"/>
        </p:nvSpPr>
        <p:spPr>
          <a:xfrm>
            <a:off x="7063408" y="5579166"/>
            <a:ext cx="2570922" cy="424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Book" panose="020B0503020102020204" pitchFamily="34" charset="0"/>
            </a:endParaRPr>
          </a:p>
        </p:txBody>
      </p:sp>
      <p:pic>
        <p:nvPicPr>
          <p:cNvPr id="4" name="Picture 3" descr="Logo, company name&#10;&#10;Description automatically generated">
            <a:extLst>
              <a:ext uri="{FF2B5EF4-FFF2-40B4-BE49-F238E27FC236}">
                <a16:creationId xmlns:a16="http://schemas.microsoft.com/office/drawing/2014/main" id="{BE4F5136-05E7-9D85-99D4-484A499E213F}"/>
              </a:ext>
            </a:extLst>
          </p:cNvPr>
          <p:cNvPicPr>
            <a:picLocks noChangeAspect="1"/>
          </p:cNvPicPr>
          <p:nvPr userDrawn="1"/>
        </p:nvPicPr>
        <p:blipFill rotWithShape="1">
          <a:blip r:embed="rId2"/>
          <a:srcRect l="16359" t="35624" r="15539" b="35795"/>
          <a:stretch/>
        </p:blipFill>
        <p:spPr>
          <a:xfrm>
            <a:off x="3788898" y="933166"/>
            <a:ext cx="4670474" cy="1960100"/>
          </a:xfrm>
          <a:prstGeom prst="rect">
            <a:avLst/>
          </a:prstGeom>
        </p:spPr>
      </p:pic>
      <p:sp>
        <p:nvSpPr>
          <p:cNvPr id="2" name="Espace réservé du texte 2">
            <a:extLst>
              <a:ext uri="{FF2B5EF4-FFF2-40B4-BE49-F238E27FC236}">
                <a16:creationId xmlns:a16="http://schemas.microsoft.com/office/drawing/2014/main" id="{99A2DBB5-148D-6B94-43D8-095012609F2C}"/>
              </a:ext>
            </a:extLst>
          </p:cNvPr>
          <p:cNvSpPr>
            <a:spLocks noGrp="1"/>
          </p:cNvSpPr>
          <p:nvPr>
            <p:ph type="body" idx="14" hasCustomPrompt="1"/>
          </p:nvPr>
        </p:nvSpPr>
        <p:spPr>
          <a:xfrm>
            <a:off x="2605590" y="4683301"/>
            <a:ext cx="2121963" cy="34535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@OStogether</a:t>
            </a:r>
          </a:p>
        </p:txBody>
      </p:sp>
      <p:sp>
        <p:nvSpPr>
          <p:cNvPr id="3" name="Espace réservé du texte 2">
            <a:extLst>
              <a:ext uri="{FF2B5EF4-FFF2-40B4-BE49-F238E27FC236}">
                <a16:creationId xmlns:a16="http://schemas.microsoft.com/office/drawing/2014/main" id="{39614BBB-7255-FAED-E344-39B5F35F87AC}"/>
              </a:ext>
            </a:extLst>
          </p:cNvPr>
          <p:cNvSpPr>
            <a:spLocks noGrp="1"/>
          </p:cNvSpPr>
          <p:nvPr>
            <p:ph type="body" idx="15" hasCustomPrompt="1"/>
          </p:nvPr>
        </p:nvSpPr>
        <p:spPr>
          <a:xfrm>
            <a:off x="5209197" y="4683303"/>
            <a:ext cx="2208393" cy="34535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GB" b="1" err="1"/>
              <a:t>OStogether</a:t>
            </a:r>
            <a:endParaRPr lang="en-GB" b="1"/>
          </a:p>
        </p:txBody>
      </p:sp>
      <p:grpSp>
        <p:nvGrpSpPr>
          <p:cNvPr id="17" name="Graphique 16">
            <a:extLst>
              <a:ext uri="{FF2B5EF4-FFF2-40B4-BE49-F238E27FC236}">
                <a16:creationId xmlns:a16="http://schemas.microsoft.com/office/drawing/2014/main" id="{23438D1F-5106-BBCA-0BF0-A4A8ED00FE44}"/>
              </a:ext>
            </a:extLst>
          </p:cNvPr>
          <p:cNvGrpSpPr/>
          <p:nvPr userDrawn="1"/>
        </p:nvGrpSpPr>
        <p:grpSpPr>
          <a:xfrm>
            <a:off x="4834242" y="4658644"/>
            <a:ext cx="372598" cy="369050"/>
            <a:chOff x="3094438" y="5945728"/>
            <a:chExt cx="372598" cy="369050"/>
          </a:xfrm>
        </p:grpSpPr>
        <p:sp>
          <p:nvSpPr>
            <p:cNvPr id="19" name="Freeform: Shape 18">
              <a:extLst>
                <a:ext uri="{FF2B5EF4-FFF2-40B4-BE49-F238E27FC236}">
                  <a16:creationId xmlns:a16="http://schemas.microsoft.com/office/drawing/2014/main" id="{B0C20869-55EE-A87F-67B4-65799AA1F4AE}"/>
                </a:ext>
              </a:extLst>
            </p:cNvPr>
            <p:cNvSpPr/>
            <p:nvPr/>
          </p:nvSpPr>
          <p:spPr>
            <a:xfrm>
              <a:off x="3094438" y="5945728"/>
              <a:ext cx="372598" cy="369050"/>
            </a:xfrm>
            <a:custGeom>
              <a:avLst/>
              <a:gdLst>
                <a:gd name="connsiteX0" fmla="*/ 372599 w 372598"/>
                <a:gd name="connsiteY0" fmla="*/ 184525 h 369050"/>
                <a:gd name="connsiteX1" fmla="*/ 186299 w 372598"/>
                <a:gd name="connsiteY1" fmla="*/ 369050 h 369050"/>
                <a:gd name="connsiteX2" fmla="*/ 0 w 372598"/>
                <a:gd name="connsiteY2" fmla="*/ 184525 h 369050"/>
                <a:gd name="connsiteX3" fmla="*/ 186299 w 372598"/>
                <a:gd name="connsiteY3" fmla="*/ 0 h 369050"/>
                <a:gd name="connsiteX4" fmla="*/ 372599 w 372598"/>
                <a:gd name="connsiteY4" fmla="*/ 184525 h 36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598" h="369050">
                  <a:moveTo>
                    <a:pt x="372599" y="184525"/>
                  </a:moveTo>
                  <a:cubicBezTo>
                    <a:pt x="372599" y="286436"/>
                    <a:pt x="289190" y="369050"/>
                    <a:pt x="186299" y="369050"/>
                  </a:cubicBezTo>
                  <a:cubicBezTo>
                    <a:pt x="83409" y="369050"/>
                    <a:pt x="0" y="286436"/>
                    <a:pt x="0" y="184525"/>
                  </a:cubicBezTo>
                  <a:cubicBezTo>
                    <a:pt x="0" y="82615"/>
                    <a:pt x="83409" y="0"/>
                    <a:pt x="186299" y="0"/>
                  </a:cubicBezTo>
                  <a:cubicBezTo>
                    <a:pt x="289190" y="0"/>
                    <a:pt x="372599" y="82615"/>
                    <a:pt x="372599" y="184525"/>
                  </a:cubicBezTo>
                  <a:close/>
                </a:path>
              </a:pathLst>
            </a:custGeom>
            <a:solidFill>
              <a:srgbClr val="56C4C9"/>
            </a:solidFill>
            <a:ln w="5883" cap="flat">
              <a:noFill/>
              <a:prstDash val="solid"/>
              <a:miter/>
            </a:ln>
          </p:spPr>
          <p:txBody>
            <a:bodyPr rtlCol="0" anchor="ctr"/>
            <a:lstStyle/>
            <a:p>
              <a:endParaRPr lang="en-BE">
                <a:latin typeface="Franklin Gothic Book" panose="020B0503020102020204" pitchFamily="34" charset="0"/>
              </a:endParaRPr>
            </a:p>
          </p:txBody>
        </p:sp>
        <p:sp>
          <p:nvSpPr>
            <p:cNvPr id="21" name="Freeform: Shape 20">
              <a:extLst>
                <a:ext uri="{FF2B5EF4-FFF2-40B4-BE49-F238E27FC236}">
                  <a16:creationId xmlns:a16="http://schemas.microsoft.com/office/drawing/2014/main" id="{B3D2C132-EB2C-A0B5-DC4E-08C20AD17F50}"/>
                </a:ext>
              </a:extLst>
            </p:cNvPr>
            <p:cNvSpPr/>
            <p:nvPr/>
          </p:nvSpPr>
          <p:spPr>
            <a:xfrm>
              <a:off x="3212132" y="6005479"/>
              <a:ext cx="118876" cy="234317"/>
            </a:xfrm>
            <a:custGeom>
              <a:avLst/>
              <a:gdLst>
                <a:gd name="connsiteX0" fmla="*/ 118877 w 118876"/>
                <a:gd name="connsiteY0" fmla="*/ 50378 h 234317"/>
                <a:gd name="connsiteX1" fmla="*/ 95811 w 118876"/>
                <a:gd name="connsiteY1" fmla="*/ 50378 h 234317"/>
                <a:gd name="connsiteX2" fmla="*/ 84574 w 118876"/>
                <a:gd name="connsiteY2" fmla="*/ 63266 h 234317"/>
                <a:gd name="connsiteX3" fmla="*/ 84574 w 118876"/>
                <a:gd name="connsiteY3" fmla="*/ 83769 h 234317"/>
                <a:gd name="connsiteX4" fmla="*/ 118285 w 118876"/>
                <a:gd name="connsiteY4" fmla="*/ 83769 h 234317"/>
                <a:gd name="connsiteX5" fmla="*/ 114737 w 118876"/>
                <a:gd name="connsiteY5" fmla="*/ 117159 h 234317"/>
                <a:gd name="connsiteX6" fmla="*/ 84574 w 118876"/>
                <a:gd name="connsiteY6" fmla="*/ 117159 h 234317"/>
                <a:gd name="connsiteX7" fmla="*/ 84574 w 118876"/>
                <a:gd name="connsiteY7" fmla="*/ 234318 h 234317"/>
                <a:gd name="connsiteX8" fmla="*/ 33711 w 118876"/>
                <a:gd name="connsiteY8" fmla="*/ 234318 h 234317"/>
                <a:gd name="connsiteX9" fmla="*/ 33711 w 118876"/>
                <a:gd name="connsiteY9" fmla="*/ 117159 h 234317"/>
                <a:gd name="connsiteX10" fmla="*/ 0 w 118876"/>
                <a:gd name="connsiteY10" fmla="*/ 117159 h 234317"/>
                <a:gd name="connsiteX11" fmla="*/ 0 w 118876"/>
                <a:gd name="connsiteY11" fmla="*/ 83769 h 234317"/>
                <a:gd name="connsiteX12" fmla="*/ 33711 w 118876"/>
                <a:gd name="connsiteY12" fmla="*/ 83769 h 234317"/>
                <a:gd name="connsiteX13" fmla="*/ 33711 w 118876"/>
                <a:gd name="connsiteY13" fmla="*/ 45106 h 234317"/>
                <a:gd name="connsiteX14" fmla="*/ 85165 w 118876"/>
                <a:gd name="connsiteY14" fmla="*/ 0 h 234317"/>
                <a:gd name="connsiteX15" fmla="*/ 118285 w 118876"/>
                <a:gd name="connsiteY15" fmla="*/ 0 h 234317"/>
                <a:gd name="connsiteX16" fmla="*/ 118285 w 118876"/>
                <a:gd name="connsiteY16" fmla="*/ 50378 h 23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876" h="234317">
                  <a:moveTo>
                    <a:pt x="118877" y="50378"/>
                  </a:moveTo>
                  <a:lnTo>
                    <a:pt x="95811" y="50378"/>
                  </a:lnTo>
                  <a:cubicBezTo>
                    <a:pt x="86940" y="50378"/>
                    <a:pt x="84574" y="53893"/>
                    <a:pt x="84574" y="63266"/>
                  </a:cubicBezTo>
                  <a:lnTo>
                    <a:pt x="84574" y="83769"/>
                  </a:lnTo>
                  <a:lnTo>
                    <a:pt x="118285" y="83769"/>
                  </a:lnTo>
                  <a:lnTo>
                    <a:pt x="114737" y="117159"/>
                  </a:lnTo>
                  <a:lnTo>
                    <a:pt x="84574" y="117159"/>
                  </a:lnTo>
                  <a:lnTo>
                    <a:pt x="84574" y="234318"/>
                  </a:lnTo>
                  <a:lnTo>
                    <a:pt x="33711" y="234318"/>
                  </a:lnTo>
                  <a:lnTo>
                    <a:pt x="33711" y="117159"/>
                  </a:lnTo>
                  <a:lnTo>
                    <a:pt x="0" y="117159"/>
                  </a:lnTo>
                  <a:lnTo>
                    <a:pt x="0" y="83769"/>
                  </a:lnTo>
                  <a:lnTo>
                    <a:pt x="33711" y="83769"/>
                  </a:lnTo>
                  <a:lnTo>
                    <a:pt x="33711" y="45106"/>
                  </a:lnTo>
                  <a:cubicBezTo>
                    <a:pt x="33711" y="15231"/>
                    <a:pt x="49680" y="0"/>
                    <a:pt x="85165" y="0"/>
                  </a:cubicBezTo>
                  <a:lnTo>
                    <a:pt x="118285" y="0"/>
                  </a:lnTo>
                  <a:lnTo>
                    <a:pt x="118285" y="50378"/>
                  </a:lnTo>
                  <a:close/>
                </a:path>
              </a:pathLst>
            </a:custGeom>
            <a:solidFill>
              <a:srgbClr val="FFFFFF"/>
            </a:solidFill>
            <a:ln w="5883" cap="flat">
              <a:noFill/>
              <a:prstDash val="solid"/>
              <a:miter/>
            </a:ln>
          </p:spPr>
          <p:txBody>
            <a:bodyPr rtlCol="0" anchor="ctr"/>
            <a:lstStyle/>
            <a:p>
              <a:endParaRPr lang="en-BE">
                <a:latin typeface="Franklin Gothic Book" panose="020B0503020102020204" pitchFamily="34" charset="0"/>
              </a:endParaRPr>
            </a:p>
          </p:txBody>
        </p:sp>
      </p:grpSp>
      <p:grpSp>
        <p:nvGrpSpPr>
          <p:cNvPr id="23" name="Graphique 20">
            <a:extLst>
              <a:ext uri="{FF2B5EF4-FFF2-40B4-BE49-F238E27FC236}">
                <a16:creationId xmlns:a16="http://schemas.microsoft.com/office/drawing/2014/main" id="{7E44ED11-F904-3756-C7BA-7DB3C7D73850}"/>
              </a:ext>
            </a:extLst>
          </p:cNvPr>
          <p:cNvGrpSpPr/>
          <p:nvPr userDrawn="1"/>
        </p:nvGrpSpPr>
        <p:grpSpPr>
          <a:xfrm>
            <a:off x="2225683" y="4660401"/>
            <a:ext cx="341772" cy="369050"/>
            <a:chOff x="485879" y="5947485"/>
            <a:chExt cx="341772" cy="369050"/>
          </a:xfrm>
        </p:grpSpPr>
        <p:sp>
          <p:nvSpPr>
            <p:cNvPr id="28" name="Freeform: Shape 27">
              <a:extLst>
                <a:ext uri="{FF2B5EF4-FFF2-40B4-BE49-F238E27FC236}">
                  <a16:creationId xmlns:a16="http://schemas.microsoft.com/office/drawing/2014/main" id="{B6832C96-B462-49DD-1299-C2265745424F}"/>
                </a:ext>
              </a:extLst>
            </p:cNvPr>
            <p:cNvSpPr/>
            <p:nvPr/>
          </p:nvSpPr>
          <p:spPr>
            <a:xfrm>
              <a:off x="485879" y="5947485"/>
              <a:ext cx="341772" cy="369050"/>
            </a:xfrm>
            <a:custGeom>
              <a:avLst/>
              <a:gdLst>
                <a:gd name="connsiteX0" fmla="*/ 341772 w 341772"/>
                <a:gd name="connsiteY0" fmla="*/ 184525 h 369050"/>
                <a:gd name="connsiteX1" fmla="*/ 170886 w 341772"/>
                <a:gd name="connsiteY1" fmla="*/ 369050 h 369050"/>
                <a:gd name="connsiteX2" fmla="*/ 0 w 341772"/>
                <a:gd name="connsiteY2" fmla="*/ 184525 h 369050"/>
                <a:gd name="connsiteX3" fmla="*/ 170886 w 341772"/>
                <a:gd name="connsiteY3" fmla="*/ 0 h 369050"/>
                <a:gd name="connsiteX4" fmla="*/ 341772 w 341772"/>
                <a:gd name="connsiteY4" fmla="*/ 184525 h 36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772" h="369050">
                  <a:moveTo>
                    <a:pt x="341772" y="184525"/>
                  </a:moveTo>
                  <a:cubicBezTo>
                    <a:pt x="341772" y="286436"/>
                    <a:pt x="265264" y="369050"/>
                    <a:pt x="170886" y="369050"/>
                  </a:cubicBezTo>
                  <a:cubicBezTo>
                    <a:pt x="76508" y="369050"/>
                    <a:pt x="0" y="286436"/>
                    <a:pt x="0" y="184525"/>
                  </a:cubicBezTo>
                  <a:cubicBezTo>
                    <a:pt x="0" y="82615"/>
                    <a:pt x="76508" y="0"/>
                    <a:pt x="170886" y="0"/>
                  </a:cubicBezTo>
                  <a:cubicBezTo>
                    <a:pt x="265264" y="0"/>
                    <a:pt x="341772" y="82615"/>
                    <a:pt x="341772" y="184525"/>
                  </a:cubicBezTo>
                  <a:close/>
                </a:path>
              </a:pathLst>
            </a:custGeom>
            <a:solidFill>
              <a:srgbClr val="56C4C9"/>
            </a:solidFill>
            <a:ln w="5323" cap="flat">
              <a:noFill/>
              <a:prstDash val="solid"/>
              <a:miter/>
            </a:ln>
          </p:spPr>
          <p:txBody>
            <a:bodyPr rtlCol="0" anchor="ctr"/>
            <a:lstStyle/>
            <a:p>
              <a:endParaRPr lang="en-BE">
                <a:latin typeface="Franklin Gothic Book" panose="020B0503020102020204" pitchFamily="34" charset="0"/>
              </a:endParaRPr>
            </a:p>
          </p:txBody>
        </p:sp>
        <p:sp>
          <p:nvSpPr>
            <p:cNvPr id="29" name="Freeform: Shape 28">
              <a:extLst>
                <a:ext uri="{FF2B5EF4-FFF2-40B4-BE49-F238E27FC236}">
                  <a16:creationId xmlns:a16="http://schemas.microsoft.com/office/drawing/2014/main" id="{51A11586-0944-61E4-224A-51ED0F27F8F2}"/>
                </a:ext>
              </a:extLst>
            </p:cNvPr>
            <p:cNvSpPr/>
            <p:nvPr/>
          </p:nvSpPr>
          <p:spPr>
            <a:xfrm>
              <a:off x="563570" y="6047316"/>
              <a:ext cx="199095" cy="175152"/>
            </a:xfrm>
            <a:custGeom>
              <a:avLst/>
              <a:gdLst>
                <a:gd name="connsiteX0" fmla="*/ 61848 w 199095"/>
                <a:gd name="connsiteY0" fmla="*/ 174584 h 175152"/>
                <a:gd name="connsiteX1" fmla="*/ 177942 w 199095"/>
                <a:gd name="connsiteY1" fmla="*/ 49224 h 175152"/>
                <a:gd name="connsiteX2" fmla="*/ 177942 w 199095"/>
                <a:gd name="connsiteY2" fmla="*/ 43366 h 175152"/>
                <a:gd name="connsiteX3" fmla="*/ 198557 w 199095"/>
                <a:gd name="connsiteY3" fmla="*/ 20520 h 175152"/>
                <a:gd name="connsiteX4" fmla="*/ 175230 w 199095"/>
                <a:gd name="connsiteY4" fmla="*/ 27549 h 175152"/>
                <a:gd name="connsiteX5" fmla="*/ 193132 w 199095"/>
                <a:gd name="connsiteY5" fmla="*/ 2946 h 175152"/>
                <a:gd name="connsiteX6" fmla="*/ 167092 w 199095"/>
                <a:gd name="connsiteY6" fmla="*/ 13490 h 175152"/>
                <a:gd name="connsiteX7" fmla="*/ 137255 w 199095"/>
                <a:gd name="connsiteY7" fmla="*/ -569 h 175152"/>
                <a:gd name="connsiteX8" fmla="*/ 96568 w 199095"/>
                <a:gd name="connsiteY8" fmla="*/ 43366 h 175152"/>
                <a:gd name="connsiteX9" fmla="*/ 97652 w 199095"/>
                <a:gd name="connsiteY9" fmla="*/ 53324 h 175152"/>
                <a:gd name="connsiteX10" fmla="*/ 13566 w 199095"/>
                <a:gd name="connsiteY10" fmla="*/ 7046 h 175152"/>
                <a:gd name="connsiteX11" fmla="*/ 8141 w 199095"/>
                <a:gd name="connsiteY11" fmla="*/ 29307 h 175152"/>
                <a:gd name="connsiteX12" fmla="*/ 26586 w 199095"/>
                <a:gd name="connsiteY12" fmla="*/ 66212 h 175152"/>
                <a:gd name="connsiteX13" fmla="*/ 8141 w 199095"/>
                <a:gd name="connsiteY13" fmla="*/ 60940 h 175152"/>
                <a:gd name="connsiteX14" fmla="*/ 8141 w 199095"/>
                <a:gd name="connsiteY14" fmla="*/ 61526 h 175152"/>
                <a:gd name="connsiteX15" fmla="*/ 40690 w 199095"/>
                <a:gd name="connsiteY15" fmla="*/ 104874 h 175152"/>
                <a:gd name="connsiteX16" fmla="*/ 29840 w 199095"/>
                <a:gd name="connsiteY16" fmla="*/ 106631 h 175152"/>
                <a:gd name="connsiteX17" fmla="*/ 22246 w 199095"/>
                <a:gd name="connsiteY17" fmla="*/ 106046 h 175152"/>
                <a:gd name="connsiteX18" fmla="*/ 60220 w 199095"/>
                <a:gd name="connsiteY18" fmla="*/ 136507 h 175152"/>
                <a:gd name="connsiteX19" fmla="*/ 9226 w 199095"/>
                <a:gd name="connsiteY19" fmla="*/ 155253 h 175152"/>
                <a:gd name="connsiteX20" fmla="*/ -539 w 199095"/>
                <a:gd name="connsiteY20" fmla="*/ 154667 h 175152"/>
                <a:gd name="connsiteX21" fmla="*/ 61848 w 199095"/>
                <a:gd name="connsiteY21" fmla="*/ 174584 h 17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9095" h="175152">
                  <a:moveTo>
                    <a:pt x="61848" y="174584"/>
                  </a:moveTo>
                  <a:cubicBezTo>
                    <a:pt x="136712" y="174584"/>
                    <a:pt x="177942" y="107217"/>
                    <a:pt x="177942" y="49224"/>
                  </a:cubicBezTo>
                  <a:cubicBezTo>
                    <a:pt x="177942" y="47466"/>
                    <a:pt x="177942" y="45123"/>
                    <a:pt x="177942" y="43366"/>
                  </a:cubicBezTo>
                  <a:cubicBezTo>
                    <a:pt x="186079" y="36922"/>
                    <a:pt x="192589" y="29307"/>
                    <a:pt x="198557" y="20520"/>
                  </a:cubicBezTo>
                  <a:cubicBezTo>
                    <a:pt x="191504" y="24035"/>
                    <a:pt x="183367" y="26378"/>
                    <a:pt x="175230" y="27549"/>
                  </a:cubicBezTo>
                  <a:cubicBezTo>
                    <a:pt x="183909" y="22277"/>
                    <a:pt x="189877" y="13490"/>
                    <a:pt x="193132" y="2946"/>
                  </a:cubicBezTo>
                  <a:cubicBezTo>
                    <a:pt x="184994" y="8218"/>
                    <a:pt x="176314" y="11733"/>
                    <a:pt x="167092" y="13490"/>
                  </a:cubicBezTo>
                  <a:cubicBezTo>
                    <a:pt x="159497" y="4703"/>
                    <a:pt x="149189" y="-569"/>
                    <a:pt x="137255" y="-569"/>
                  </a:cubicBezTo>
                  <a:cubicBezTo>
                    <a:pt x="114470" y="-569"/>
                    <a:pt x="96568" y="19348"/>
                    <a:pt x="96568" y="43366"/>
                  </a:cubicBezTo>
                  <a:cubicBezTo>
                    <a:pt x="96568" y="46881"/>
                    <a:pt x="97110" y="50395"/>
                    <a:pt x="97652" y="53324"/>
                  </a:cubicBezTo>
                  <a:cubicBezTo>
                    <a:pt x="63475" y="51567"/>
                    <a:pt x="33638" y="33993"/>
                    <a:pt x="13566" y="7046"/>
                  </a:cubicBezTo>
                  <a:cubicBezTo>
                    <a:pt x="10311" y="13490"/>
                    <a:pt x="8141" y="21106"/>
                    <a:pt x="8141" y="29307"/>
                  </a:cubicBezTo>
                  <a:cubicBezTo>
                    <a:pt x="8141" y="44537"/>
                    <a:pt x="15193" y="58011"/>
                    <a:pt x="26586" y="66212"/>
                  </a:cubicBezTo>
                  <a:cubicBezTo>
                    <a:pt x="20076" y="66212"/>
                    <a:pt x="13566" y="63869"/>
                    <a:pt x="8141" y="60940"/>
                  </a:cubicBezTo>
                  <a:cubicBezTo>
                    <a:pt x="8141" y="60940"/>
                    <a:pt x="8141" y="61526"/>
                    <a:pt x="8141" y="61526"/>
                  </a:cubicBezTo>
                  <a:cubicBezTo>
                    <a:pt x="8141" y="82614"/>
                    <a:pt x="22246" y="100773"/>
                    <a:pt x="40690" y="104874"/>
                  </a:cubicBezTo>
                  <a:cubicBezTo>
                    <a:pt x="37436" y="106046"/>
                    <a:pt x="33638" y="106631"/>
                    <a:pt x="29840" y="106631"/>
                  </a:cubicBezTo>
                  <a:cubicBezTo>
                    <a:pt x="27128" y="106631"/>
                    <a:pt x="24415" y="106631"/>
                    <a:pt x="22246" y="106046"/>
                  </a:cubicBezTo>
                  <a:cubicBezTo>
                    <a:pt x="27671" y="123620"/>
                    <a:pt x="42318" y="136507"/>
                    <a:pt x="60220" y="136507"/>
                  </a:cubicBezTo>
                  <a:cubicBezTo>
                    <a:pt x="46115" y="148223"/>
                    <a:pt x="28756" y="155253"/>
                    <a:pt x="9226" y="155253"/>
                  </a:cubicBezTo>
                  <a:cubicBezTo>
                    <a:pt x="5971" y="155253"/>
                    <a:pt x="2716" y="155253"/>
                    <a:pt x="-539" y="154667"/>
                  </a:cubicBezTo>
                  <a:cubicBezTo>
                    <a:pt x="17363" y="167554"/>
                    <a:pt x="39063" y="174584"/>
                    <a:pt x="61848" y="174584"/>
                  </a:cubicBezTo>
                </a:path>
              </a:pathLst>
            </a:custGeom>
            <a:solidFill>
              <a:srgbClr val="FFFFFF"/>
            </a:solidFill>
            <a:ln w="5323" cap="flat">
              <a:noFill/>
              <a:prstDash val="solid"/>
              <a:miter/>
            </a:ln>
          </p:spPr>
          <p:txBody>
            <a:bodyPr rtlCol="0" anchor="ctr"/>
            <a:lstStyle/>
            <a:p>
              <a:endParaRPr lang="en-BE">
                <a:latin typeface="Franklin Gothic Book" panose="020B0503020102020204" pitchFamily="34" charset="0"/>
              </a:endParaRPr>
            </a:p>
          </p:txBody>
        </p:sp>
      </p:grpSp>
      <p:grpSp>
        <p:nvGrpSpPr>
          <p:cNvPr id="30" name="Group 29">
            <a:extLst>
              <a:ext uri="{FF2B5EF4-FFF2-40B4-BE49-F238E27FC236}">
                <a16:creationId xmlns:a16="http://schemas.microsoft.com/office/drawing/2014/main" id="{48A6F3B5-B57B-5FF0-6785-C59BB90CCBD3}"/>
              </a:ext>
            </a:extLst>
          </p:cNvPr>
          <p:cNvGrpSpPr/>
          <p:nvPr userDrawn="1"/>
        </p:nvGrpSpPr>
        <p:grpSpPr>
          <a:xfrm>
            <a:off x="7612862" y="4558132"/>
            <a:ext cx="471439" cy="471439"/>
            <a:chOff x="3035850" y="6442087"/>
            <a:chExt cx="471439" cy="471439"/>
          </a:xfrm>
        </p:grpSpPr>
        <p:sp>
          <p:nvSpPr>
            <p:cNvPr id="31" name="Freeform: Shape 30">
              <a:extLst>
                <a:ext uri="{FF2B5EF4-FFF2-40B4-BE49-F238E27FC236}">
                  <a16:creationId xmlns:a16="http://schemas.microsoft.com/office/drawing/2014/main" id="{A6FFF94E-0290-AB06-9EAB-CE6CBA4C947E}"/>
                </a:ext>
              </a:extLst>
            </p:cNvPr>
            <p:cNvSpPr/>
            <p:nvPr/>
          </p:nvSpPr>
          <p:spPr>
            <a:xfrm>
              <a:off x="3077820" y="6506284"/>
              <a:ext cx="372598" cy="369050"/>
            </a:xfrm>
            <a:custGeom>
              <a:avLst/>
              <a:gdLst>
                <a:gd name="connsiteX0" fmla="*/ 372599 w 372598"/>
                <a:gd name="connsiteY0" fmla="*/ 184525 h 369050"/>
                <a:gd name="connsiteX1" fmla="*/ 186299 w 372598"/>
                <a:gd name="connsiteY1" fmla="*/ 369050 h 369050"/>
                <a:gd name="connsiteX2" fmla="*/ 0 w 372598"/>
                <a:gd name="connsiteY2" fmla="*/ 184525 h 369050"/>
                <a:gd name="connsiteX3" fmla="*/ 186299 w 372598"/>
                <a:gd name="connsiteY3" fmla="*/ 0 h 369050"/>
                <a:gd name="connsiteX4" fmla="*/ 372599 w 372598"/>
                <a:gd name="connsiteY4" fmla="*/ 184525 h 36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598" h="369050">
                  <a:moveTo>
                    <a:pt x="372599" y="184525"/>
                  </a:moveTo>
                  <a:cubicBezTo>
                    <a:pt x="372599" y="286436"/>
                    <a:pt x="289190" y="369050"/>
                    <a:pt x="186299" y="369050"/>
                  </a:cubicBezTo>
                  <a:cubicBezTo>
                    <a:pt x="83409" y="369050"/>
                    <a:pt x="0" y="286436"/>
                    <a:pt x="0" y="184525"/>
                  </a:cubicBezTo>
                  <a:cubicBezTo>
                    <a:pt x="0" y="82615"/>
                    <a:pt x="83409" y="0"/>
                    <a:pt x="186299" y="0"/>
                  </a:cubicBezTo>
                  <a:cubicBezTo>
                    <a:pt x="289190" y="0"/>
                    <a:pt x="372599" y="82615"/>
                    <a:pt x="372599" y="184525"/>
                  </a:cubicBezTo>
                  <a:close/>
                </a:path>
              </a:pathLst>
            </a:custGeom>
            <a:solidFill>
              <a:srgbClr val="56C4C9"/>
            </a:solidFill>
            <a:ln w="5883" cap="flat">
              <a:noFill/>
              <a:prstDash val="solid"/>
              <a:miter/>
            </a:ln>
          </p:spPr>
          <p:txBody>
            <a:bodyPr rtlCol="0" anchor="ctr"/>
            <a:lstStyle/>
            <a:p>
              <a:endParaRPr lang="en-BE">
                <a:latin typeface="Franklin Gothic Book" panose="020B0503020102020204" pitchFamily="34" charset="0"/>
              </a:endParaRPr>
            </a:p>
          </p:txBody>
        </p:sp>
        <p:pic>
          <p:nvPicPr>
            <p:cNvPr id="32" name="Picture 31">
              <a:extLst>
                <a:ext uri="{FF2B5EF4-FFF2-40B4-BE49-F238E27FC236}">
                  <a16:creationId xmlns:a16="http://schemas.microsoft.com/office/drawing/2014/main" id="{157F754F-D3BA-4EA0-9AB0-15FD3D8C1BE2}"/>
                </a:ext>
              </a:extLst>
            </p:cNvPr>
            <p:cNvPicPr>
              <a:picLocks noChangeAspect="1"/>
            </p:cNvPicPr>
            <p:nvPr userDrawn="1"/>
          </p:nvPicPr>
          <p:blipFill>
            <a:blip r:embed="rId3"/>
            <a:stretch>
              <a:fillRect/>
            </a:stretch>
          </p:blipFill>
          <p:spPr>
            <a:xfrm>
              <a:off x="3035850" y="6442087"/>
              <a:ext cx="471439" cy="471439"/>
            </a:xfrm>
            <a:prstGeom prst="rect">
              <a:avLst/>
            </a:prstGeom>
          </p:spPr>
        </p:pic>
      </p:grpSp>
      <p:sp>
        <p:nvSpPr>
          <p:cNvPr id="33" name="Espace réservé du texte 2">
            <a:extLst>
              <a:ext uri="{FF2B5EF4-FFF2-40B4-BE49-F238E27FC236}">
                <a16:creationId xmlns:a16="http://schemas.microsoft.com/office/drawing/2014/main" id="{F6D6A075-3AFB-131F-D635-63215883EEDF}"/>
              </a:ext>
            </a:extLst>
          </p:cNvPr>
          <p:cNvSpPr>
            <a:spLocks noGrp="1"/>
          </p:cNvSpPr>
          <p:nvPr>
            <p:ph type="body" idx="16" hasCustomPrompt="1"/>
          </p:nvPr>
        </p:nvSpPr>
        <p:spPr>
          <a:xfrm>
            <a:off x="8044101" y="4688352"/>
            <a:ext cx="2874398" cy="34535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GB" b="1"/>
              <a:t>STEAM Learning Ecologies</a:t>
            </a:r>
          </a:p>
        </p:txBody>
      </p:sp>
    </p:spTree>
    <p:extLst>
      <p:ext uri="{BB962C8B-B14F-4D97-AF65-F5344CB8AC3E}">
        <p14:creationId xmlns:p14="http://schemas.microsoft.com/office/powerpoint/2010/main" val="3141311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sion 2">
    <p:spTree>
      <p:nvGrpSpPr>
        <p:cNvPr id="1" name=""/>
        <p:cNvGrpSpPr/>
        <p:nvPr/>
      </p:nvGrpSpPr>
      <p:grpSpPr>
        <a:xfrm>
          <a:off x="0" y="0"/>
          <a:ext cx="0" cy="0"/>
          <a:chOff x="0" y="0"/>
          <a:chExt cx="0" cy="0"/>
        </a:xfrm>
      </p:grpSpPr>
      <p:sp>
        <p:nvSpPr>
          <p:cNvPr id="2" name="Espace réservé du texte 2">
            <a:extLst>
              <a:ext uri="{FF2B5EF4-FFF2-40B4-BE49-F238E27FC236}">
                <a16:creationId xmlns:a16="http://schemas.microsoft.com/office/drawing/2014/main" id="{BE3350A6-36CC-D277-42AE-18DBD7CFE09A}"/>
              </a:ext>
            </a:extLst>
          </p:cNvPr>
          <p:cNvSpPr>
            <a:spLocks noGrp="1"/>
          </p:cNvSpPr>
          <p:nvPr>
            <p:ph type="body" idx="1" hasCustomPrompt="1"/>
          </p:nvPr>
        </p:nvSpPr>
        <p:spPr>
          <a:xfrm>
            <a:off x="490097" y="31141"/>
            <a:ext cx="6835736" cy="483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rgbClr val="56C4C9"/>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Meeting Name</a:t>
            </a:r>
          </a:p>
        </p:txBody>
      </p:sp>
      <p:sp>
        <p:nvSpPr>
          <p:cNvPr id="3" name="Espace réservé du texte 2">
            <a:extLst>
              <a:ext uri="{FF2B5EF4-FFF2-40B4-BE49-F238E27FC236}">
                <a16:creationId xmlns:a16="http://schemas.microsoft.com/office/drawing/2014/main" id="{3FDB1D59-1D7C-F11C-FB47-BDDE3FCB6AAA}"/>
              </a:ext>
            </a:extLst>
          </p:cNvPr>
          <p:cNvSpPr>
            <a:spLocks noGrp="1"/>
          </p:cNvSpPr>
          <p:nvPr>
            <p:ph type="body" idx="10" hasCustomPrompt="1"/>
          </p:nvPr>
        </p:nvSpPr>
        <p:spPr>
          <a:xfrm>
            <a:off x="490097" y="458976"/>
            <a:ext cx="6835736" cy="483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a:solidFill>
                  <a:srgbClr val="56C4C9"/>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Location, Date</a:t>
            </a:r>
          </a:p>
        </p:txBody>
      </p:sp>
      <p:sp>
        <p:nvSpPr>
          <p:cNvPr id="7" name="Titre 1">
            <a:extLst>
              <a:ext uri="{FF2B5EF4-FFF2-40B4-BE49-F238E27FC236}">
                <a16:creationId xmlns:a16="http://schemas.microsoft.com/office/drawing/2014/main" id="{1EE769A3-27DA-BA7B-8159-AC53AF98604E}"/>
              </a:ext>
            </a:extLst>
          </p:cNvPr>
          <p:cNvSpPr>
            <a:spLocks noGrp="1"/>
          </p:cNvSpPr>
          <p:nvPr>
            <p:ph type="title" hasCustomPrompt="1"/>
          </p:nvPr>
        </p:nvSpPr>
        <p:spPr>
          <a:xfrm>
            <a:off x="483138" y="2161198"/>
            <a:ext cx="6223349" cy="709591"/>
          </a:xfrm>
          <a:prstGeom prst="rect">
            <a:avLst/>
          </a:prstGeom>
        </p:spPr>
        <p:txBody>
          <a:bodyPr anchor="b"/>
          <a:lstStyle>
            <a:lvl1pPr>
              <a:defRPr sz="4500" b="0" i="0">
                <a:solidFill>
                  <a:srgbClr val="D8368E"/>
                </a:solidFill>
                <a:latin typeface="Franklin Gothic Book" panose="020B0503020102020204" pitchFamily="34" charset="0"/>
              </a:defRPr>
            </a:lvl1pPr>
          </a:lstStyle>
          <a:p>
            <a:r>
              <a:rPr lang="en-GB" noProof="0"/>
              <a:t>Presentation</a:t>
            </a:r>
            <a:r>
              <a:rPr lang="en-GB"/>
              <a:t> </a:t>
            </a:r>
            <a:r>
              <a:rPr lang="en-GB" noProof="0"/>
              <a:t>Title</a:t>
            </a:r>
          </a:p>
        </p:txBody>
      </p:sp>
      <p:sp>
        <p:nvSpPr>
          <p:cNvPr id="10" name="Espace réservé du texte 2">
            <a:extLst>
              <a:ext uri="{FF2B5EF4-FFF2-40B4-BE49-F238E27FC236}">
                <a16:creationId xmlns:a16="http://schemas.microsoft.com/office/drawing/2014/main" id="{C885D151-FFFD-87D9-564A-E4DA318DA5C1}"/>
              </a:ext>
            </a:extLst>
          </p:cNvPr>
          <p:cNvSpPr>
            <a:spLocks noGrp="1"/>
          </p:cNvSpPr>
          <p:nvPr>
            <p:ph type="body" idx="11" hasCustomPrompt="1"/>
          </p:nvPr>
        </p:nvSpPr>
        <p:spPr>
          <a:xfrm>
            <a:off x="490098" y="2888204"/>
            <a:ext cx="6216390" cy="483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rgbClr val="485AA7"/>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Speaker, organisation</a:t>
            </a:r>
          </a:p>
        </p:txBody>
      </p:sp>
      <p:pic>
        <p:nvPicPr>
          <p:cNvPr id="12" name="Picture 11">
            <a:extLst>
              <a:ext uri="{FF2B5EF4-FFF2-40B4-BE49-F238E27FC236}">
                <a16:creationId xmlns:a16="http://schemas.microsoft.com/office/drawing/2014/main" id="{4575050F-0580-F43A-67CC-C03B8F2520C5}"/>
              </a:ext>
            </a:extLst>
          </p:cNvPr>
          <p:cNvPicPr>
            <a:picLocks noChangeAspect="1"/>
          </p:cNvPicPr>
          <p:nvPr userDrawn="1"/>
        </p:nvPicPr>
        <p:blipFill>
          <a:blip r:embed="rId2"/>
          <a:stretch>
            <a:fillRect/>
          </a:stretch>
        </p:blipFill>
        <p:spPr>
          <a:xfrm>
            <a:off x="11279187" y="6347184"/>
            <a:ext cx="591363" cy="237765"/>
          </a:xfrm>
          <a:prstGeom prst="rect">
            <a:avLst/>
          </a:prstGeom>
        </p:spPr>
      </p:pic>
      <p:sp>
        <p:nvSpPr>
          <p:cNvPr id="15" name="Marcador de número de diapositiva 5">
            <a:extLst>
              <a:ext uri="{FF2B5EF4-FFF2-40B4-BE49-F238E27FC236}">
                <a16:creationId xmlns:a16="http://schemas.microsoft.com/office/drawing/2014/main" id="{D41FC098-7CD6-970A-D922-61901C3E3D44}"/>
              </a:ext>
            </a:extLst>
          </p:cNvPr>
          <p:cNvSpPr txBox="1">
            <a:spLocks/>
          </p:cNvSpPr>
          <p:nvPr userDrawn="1"/>
        </p:nvSpPr>
        <p:spPr>
          <a:xfrm>
            <a:off x="9813150" y="6310312"/>
            <a:ext cx="2057400" cy="274637"/>
          </a:xfrm>
          <a:prstGeom prst="rect">
            <a:avLst/>
          </a:prstGeom>
        </p:spPr>
        <p:txBody>
          <a:bodyPr vert="horz" lIns="91440" tIns="45720" rIns="91440" bIns="45720" rtlCol="0" anchor="ctr"/>
          <a:lstStyle>
            <a:defPPr>
              <a:defRPr lang="fr-FR"/>
            </a:defPPr>
            <a:lvl1pPr marL="0" algn="r" defTabSz="914400" rtl="0" eaLnBrk="1" latinLnBrk="0" hangingPunct="1">
              <a:defRPr sz="1000" b="0" i="0" kern="1200">
                <a:solidFill>
                  <a:srgbClr val="FF325A"/>
                </a:solidFill>
                <a:latin typeface="Ubuntu Medium" panose="020B05040306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E980-30CD-CA40-BF10-BB8EFE1924D4}" type="slidenum">
              <a:rPr lang="es-ES" sz="1400" b="1" i="0" smtClean="0">
                <a:solidFill>
                  <a:schemeClr val="bg1"/>
                </a:solidFill>
                <a:latin typeface="Franklin Gothic Book" panose="020B0503020102020204" pitchFamily="34" charset="0"/>
              </a:rPr>
              <a:pPr/>
              <a:t>‹N›</a:t>
            </a:fld>
            <a:endParaRPr lang="es-ES" sz="1400" b="1" i="0">
              <a:solidFill>
                <a:schemeClr val="bg1"/>
              </a:solidFill>
              <a:latin typeface="Franklin Gothic Book" panose="020B0503020102020204" pitchFamily="34" charset="0"/>
            </a:endParaRPr>
          </a:p>
        </p:txBody>
      </p:sp>
      <p:pic>
        <p:nvPicPr>
          <p:cNvPr id="28" name="Picture 27" descr="Logo&#10;&#10;Description automatically generated">
            <a:extLst>
              <a:ext uri="{FF2B5EF4-FFF2-40B4-BE49-F238E27FC236}">
                <a16:creationId xmlns:a16="http://schemas.microsoft.com/office/drawing/2014/main" id="{A870070E-35F7-907A-D54E-421F5A543EB2}"/>
              </a:ext>
            </a:extLst>
          </p:cNvPr>
          <p:cNvPicPr>
            <a:picLocks noChangeAspect="1"/>
          </p:cNvPicPr>
          <p:nvPr userDrawn="1"/>
        </p:nvPicPr>
        <p:blipFill>
          <a:blip r:embed="rId3"/>
          <a:stretch>
            <a:fillRect/>
          </a:stretch>
        </p:blipFill>
        <p:spPr>
          <a:xfrm flipH="1">
            <a:off x="6706487" y="783094"/>
            <a:ext cx="5474169" cy="4651717"/>
          </a:xfrm>
          <a:prstGeom prst="rect">
            <a:avLst/>
          </a:prstGeom>
        </p:spPr>
      </p:pic>
    </p:spTree>
    <p:extLst>
      <p:ext uri="{BB962C8B-B14F-4D97-AF65-F5344CB8AC3E}">
        <p14:creationId xmlns:p14="http://schemas.microsoft.com/office/powerpoint/2010/main" val="2782892948"/>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re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06778"/>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Templa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D3C60D-A37F-5D41-AD6E-A9460E371BB6}"/>
              </a:ext>
            </a:extLst>
          </p:cNvPr>
          <p:cNvSpPr>
            <a:spLocks noGrp="1"/>
          </p:cNvSpPr>
          <p:nvPr>
            <p:ph type="title" hasCustomPrompt="1"/>
          </p:nvPr>
        </p:nvSpPr>
        <p:spPr>
          <a:xfrm>
            <a:off x="461871" y="655932"/>
            <a:ext cx="9330311" cy="690562"/>
          </a:xfrm>
          <a:prstGeom prst="rect">
            <a:avLst/>
          </a:prstGeom>
        </p:spPr>
        <p:txBody>
          <a:bodyPr anchor="b"/>
          <a:lstStyle>
            <a:lvl1pPr>
              <a:defRPr sz="4500" b="0" i="0">
                <a:solidFill>
                  <a:srgbClr val="D8368E"/>
                </a:solidFill>
                <a:latin typeface="Franklin Gothic Book" panose="020B0503020102020204" pitchFamily="34" charset="0"/>
              </a:defRPr>
            </a:lvl1pPr>
          </a:lstStyle>
          <a:p>
            <a:r>
              <a:rPr lang="en-GB" noProof="0"/>
              <a:t>Main Title</a:t>
            </a:r>
          </a:p>
        </p:txBody>
      </p:sp>
      <p:sp>
        <p:nvSpPr>
          <p:cNvPr id="3" name="Espace réservé du texte 2">
            <a:extLst>
              <a:ext uri="{FF2B5EF4-FFF2-40B4-BE49-F238E27FC236}">
                <a16:creationId xmlns:a16="http://schemas.microsoft.com/office/drawing/2014/main" id="{ABB554D0-6F16-2540-93AE-CFDEFB128287}"/>
              </a:ext>
            </a:extLst>
          </p:cNvPr>
          <p:cNvSpPr>
            <a:spLocks noGrp="1"/>
          </p:cNvSpPr>
          <p:nvPr>
            <p:ph type="body" idx="1" hasCustomPrompt="1"/>
          </p:nvPr>
        </p:nvSpPr>
        <p:spPr>
          <a:xfrm>
            <a:off x="479462" y="2321821"/>
            <a:ext cx="9344478" cy="3534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Body Text</a:t>
            </a:r>
          </a:p>
        </p:txBody>
      </p:sp>
      <p:sp>
        <p:nvSpPr>
          <p:cNvPr id="5" name="Espace réservé du texte 6">
            <a:extLst>
              <a:ext uri="{FF2B5EF4-FFF2-40B4-BE49-F238E27FC236}">
                <a16:creationId xmlns:a16="http://schemas.microsoft.com/office/drawing/2014/main" id="{548433C8-B9B2-BC40-BA14-27047764DBCF}"/>
              </a:ext>
            </a:extLst>
          </p:cNvPr>
          <p:cNvSpPr>
            <a:spLocks noGrp="1"/>
          </p:cNvSpPr>
          <p:nvPr>
            <p:ph type="body" sz="quarter" idx="13" hasCustomPrompt="1"/>
          </p:nvPr>
        </p:nvSpPr>
        <p:spPr>
          <a:xfrm>
            <a:off x="473112" y="1708217"/>
            <a:ext cx="9329057" cy="489176"/>
          </a:xfrm>
          <a:prstGeom prst="rect">
            <a:avLst/>
          </a:prstGeom>
        </p:spPr>
        <p:txBody>
          <a:bodyPr/>
          <a:lstStyle>
            <a:lvl1pPr marL="0" indent="0">
              <a:buNone/>
              <a:defRPr lang="fr-FR" sz="2800" b="0" i="0" kern="1200" dirty="0">
                <a:solidFill>
                  <a:srgbClr val="485AA7"/>
                </a:solidFill>
                <a:latin typeface="Franklin Gothic Book" panose="020B0503020102020204" pitchFamily="34" charset="0"/>
                <a:ea typeface="+mn-ea"/>
                <a:cs typeface="+mn-cs"/>
              </a:defRPr>
            </a:lvl1pPr>
          </a:lstStyle>
          <a:p>
            <a:pPr lvl="0"/>
            <a:r>
              <a:rPr lang="en-GB" noProof="0"/>
              <a:t>Heading</a:t>
            </a:r>
          </a:p>
        </p:txBody>
      </p:sp>
      <p:grpSp>
        <p:nvGrpSpPr>
          <p:cNvPr id="4" name="Group 3">
            <a:extLst>
              <a:ext uri="{FF2B5EF4-FFF2-40B4-BE49-F238E27FC236}">
                <a16:creationId xmlns:a16="http://schemas.microsoft.com/office/drawing/2014/main" id="{5F77A8CF-7D36-74BC-7FE7-E85CE93E83EA}"/>
              </a:ext>
            </a:extLst>
          </p:cNvPr>
          <p:cNvGrpSpPr/>
          <p:nvPr userDrawn="1"/>
        </p:nvGrpSpPr>
        <p:grpSpPr>
          <a:xfrm>
            <a:off x="461871" y="1302566"/>
            <a:ext cx="3141896" cy="234737"/>
            <a:chOff x="1529778" y="1902472"/>
            <a:chExt cx="1599117" cy="234737"/>
          </a:xfrm>
        </p:grpSpPr>
        <p:sp>
          <p:nvSpPr>
            <p:cNvPr id="6" name="Rectangle 5">
              <a:extLst>
                <a:ext uri="{FF2B5EF4-FFF2-40B4-BE49-F238E27FC236}">
                  <a16:creationId xmlns:a16="http://schemas.microsoft.com/office/drawing/2014/main" id="{217F9382-0573-6DAD-0736-037428B497B2}"/>
                </a:ext>
              </a:extLst>
            </p:cNvPr>
            <p:cNvSpPr/>
            <p:nvPr userDrawn="1"/>
          </p:nvSpPr>
          <p:spPr>
            <a:xfrm>
              <a:off x="1529778" y="1902472"/>
              <a:ext cx="1551447" cy="117009"/>
            </a:xfrm>
            <a:prstGeom prst="rect">
              <a:avLst/>
            </a:prstGeom>
            <a:solidFill>
              <a:srgbClr val="56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 name="Rectangle 6">
              <a:extLst>
                <a:ext uri="{FF2B5EF4-FFF2-40B4-BE49-F238E27FC236}">
                  <a16:creationId xmlns:a16="http://schemas.microsoft.com/office/drawing/2014/main" id="{B17F4FB1-8EAF-B20C-527C-C282C2D95DF9}"/>
                </a:ext>
              </a:extLst>
            </p:cNvPr>
            <p:cNvSpPr/>
            <p:nvPr userDrawn="1"/>
          </p:nvSpPr>
          <p:spPr>
            <a:xfrm>
              <a:off x="1682178" y="2020200"/>
              <a:ext cx="1446717" cy="117009"/>
            </a:xfrm>
            <a:prstGeom prst="rect">
              <a:avLst/>
            </a:prstGeom>
            <a:solidFill>
              <a:srgbClr val="E6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8" name="Rectangle 7">
            <a:extLst>
              <a:ext uri="{FF2B5EF4-FFF2-40B4-BE49-F238E27FC236}">
                <a16:creationId xmlns:a16="http://schemas.microsoft.com/office/drawing/2014/main" id="{97F806FE-BF05-D65A-50C8-0EAEAC9A8FAA}"/>
              </a:ext>
            </a:extLst>
          </p:cNvPr>
          <p:cNvSpPr/>
          <p:nvPr userDrawn="1"/>
        </p:nvSpPr>
        <p:spPr>
          <a:xfrm rot="16200000">
            <a:off x="216933" y="1894300"/>
            <a:ext cx="372867" cy="117009"/>
          </a:xfrm>
          <a:prstGeom prst="rect">
            <a:avLst/>
          </a:prstGeom>
          <a:solidFill>
            <a:srgbClr val="48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2540130776"/>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Body Text">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E86791B-461E-CA29-CA3C-B80413697C26}"/>
              </a:ext>
            </a:extLst>
          </p:cNvPr>
          <p:cNvSpPr>
            <a:spLocks noGrp="1"/>
          </p:cNvSpPr>
          <p:nvPr>
            <p:ph type="title" hasCustomPrompt="1"/>
          </p:nvPr>
        </p:nvSpPr>
        <p:spPr>
          <a:xfrm>
            <a:off x="461871" y="655932"/>
            <a:ext cx="9330311" cy="690562"/>
          </a:xfrm>
          <a:prstGeom prst="rect">
            <a:avLst/>
          </a:prstGeom>
        </p:spPr>
        <p:txBody>
          <a:bodyPr anchor="b"/>
          <a:lstStyle>
            <a:lvl1pPr>
              <a:defRPr sz="4500" b="0" i="0">
                <a:solidFill>
                  <a:srgbClr val="D8368E"/>
                </a:solidFill>
                <a:latin typeface="Franklin Gothic Book" panose="020B0503020102020204" pitchFamily="34" charset="0"/>
              </a:defRPr>
            </a:lvl1pPr>
          </a:lstStyle>
          <a:p>
            <a:r>
              <a:rPr lang="en-GB" noProof="0"/>
              <a:t>Main Title</a:t>
            </a:r>
          </a:p>
        </p:txBody>
      </p:sp>
      <p:sp>
        <p:nvSpPr>
          <p:cNvPr id="5" name="Espace réservé du texte 2">
            <a:extLst>
              <a:ext uri="{FF2B5EF4-FFF2-40B4-BE49-F238E27FC236}">
                <a16:creationId xmlns:a16="http://schemas.microsoft.com/office/drawing/2014/main" id="{B3219904-FF3D-F4D9-E59F-331563C389DA}"/>
              </a:ext>
            </a:extLst>
          </p:cNvPr>
          <p:cNvSpPr>
            <a:spLocks noGrp="1"/>
          </p:cNvSpPr>
          <p:nvPr>
            <p:ph type="body" idx="1" hasCustomPrompt="1"/>
          </p:nvPr>
        </p:nvSpPr>
        <p:spPr>
          <a:xfrm>
            <a:off x="479462" y="1993128"/>
            <a:ext cx="11377576" cy="386365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Body Text</a:t>
            </a:r>
          </a:p>
        </p:txBody>
      </p:sp>
      <p:grpSp>
        <p:nvGrpSpPr>
          <p:cNvPr id="6" name="Group 5">
            <a:extLst>
              <a:ext uri="{FF2B5EF4-FFF2-40B4-BE49-F238E27FC236}">
                <a16:creationId xmlns:a16="http://schemas.microsoft.com/office/drawing/2014/main" id="{88EF8743-57F3-5824-5150-4CE893B272F9}"/>
              </a:ext>
            </a:extLst>
          </p:cNvPr>
          <p:cNvGrpSpPr/>
          <p:nvPr userDrawn="1"/>
        </p:nvGrpSpPr>
        <p:grpSpPr>
          <a:xfrm>
            <a:off x="461871" y="1302566"/>
            <a:ext cx="3141896" cy="234737"/>
            <a:chOff x="1529778" y="1902472"/>
            <a:chExt cx="1599117" cy="234737"/>
          </a:xfrm>
        </p:grpSpPr>
        <p:sp>
          <p:nvSpPr>
            <p:cNvPr id="7" name="Rectangle 6">
              <a:extLst>
                <a:ext uri="{FF2B5EF4-FFF2-40B4-BE49-F238E27FC236}">
                  <a16:creationId xmlns:a16="http://schemas.microsoft.com/office/drawing/2014/main" id="{753A3E6B-9B1F-B368-F119-2C32D34F9893}"/>
                </a:ext>
              </a:extLst>
            </p:cNvPr>
            <p:cNvSpPr/>
            <p:nvPr userDrawn="1"/>
          </p:nvSpPr>
          <p:spPr>
            <a:xfrm>
              <a:off x="1529778" y="1902472"/>
              <a:ext cx="1551447" cy="117009"/>
            </a:xfrm>
            <a:prstGeom prst="rect">
              <a:avLst/>
            </a:prstGeom>
            <a:solidFill>
              <a:srgbClr val="56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Rectangle 7">
              <a:extLst>
                <a:ext uri="{FF2B5EF4-FFF2-40B4-BE49-F238E27FC236}">
                  <a16:creationId xmlns:a16="http://schemas.microsoft.com/office/drawing/2014/main" id="{4329C4F3-801D-D279-902E-FA075B2B01DA}"/>
                </a:ext>
              </a:extLst>
            </p:cNvPr>
            <p:cNvSpPr/>
            <p:nvPr userDrawn="1"/>
          </p:nvSpPr>
          <p:spPr>
            <a:xfrm>
              <a:off x="1682178" y="2020200"/>
              <a:ext cx="1446717" cy="117009"/>
            </a:xfrm>
            <a:prstGeom prst="rect">
              <a:avLst/>
            </a:prstGeom>
            <a:solidFill>
              <a:srgbClr val="E6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Tree>
    <p:extLst>
      <p:ext uri="{BB962C8B-B14F-4D97-AF65-F5344CB8AC3E}">
        <p14:creationId xmlns:p14="http://schemas.microsoft.com/office/powerpoint/2010/main" val="214133910"/>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Template 2 columns">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BB554D0-6F16-2540-93AE-CFDEFB128287}"/>
              </a:ext>
            </a:extLst>
          </p:cNvPr>
          <p:cNvSpPr>
            <a:spLocks noGrp="1"/>
          </p:cNvSpPr>
          <p:nvPr>
            <p:ph type="body" idx="1" hasCustomPrompt="1"/>
          </p:nvPr>
        </p:nvSpPr>
        <p:spPr>
          <a:xfrm>
            <a:off x="479461" y="2321821"/>
            <a:ext cx="4856467" cy="3534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Body Text</a:t>
            </a:r>
          </a:p>
        </p:txBody>
      </p:sp>
      <p:sp>
        <p:nvSpPr>
          <p:cNvPr id="7" name="Espace réservé du texte 2">
            <a:extLst>
              <a:ext uri="{FF2B5EF4-FFF2-40B4-BE49-F238E27FC236}">
                <a16:creationId xmlns:a16="http://schemas.microsoft.com/office/drawing/2014/main" id="{7FEDBC85-2592-104B-A13A-991CC65952EA}"/>
              </a:ext>
            </a:extLst>
          </p:cNvPr>
          <p:cNvSpPr>
            <a:spLocks noGrp="1"/>
          </p:cNvSpPr>
          <p:nvPr>
            <p:ph type="body" idx="14" hasCustomPrompt="1"/>
          </p:nvPr>
        </p:nvSpPr>
        <p:spPr>
          <a:xfrm>
            <a:off x="6988744" y="2321821"/>
            <a:ext cx="4856467" cy="35349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Body Text</a:t>
            </a:r>
          </a:p>
        </p:txBody>
      </p:sp>
      <p:sp>
        <p:nvSpPr>
          <p:cNvPr id="4" name="Titre 1">
            <a:extLst>
              <a:ext uri="{FF2B5EF4-FFF2-40B4-BE49-F238E27FC236}">
                <a16:creationId xmlns:a16="http://schemas.microsoft.com/office/drawing/2014/main" id="{1FFC88DE-ABE3-AFF8-C37E-FAD9AD06ECC9}"/>
              </a:ext>
            </a:extLst>
          </p:cNvPr>
          <p:cNvSpPr>
            <a:spLocks noGrp="1"/>
          </p:cNvSpPr>
          <p:nvPr>
            <p:ph type="title" hasCustomPrompt="1"/>
          </p:nvPr>
        </p:nvSpPr>
        <p:spPr>
          <a:xfrm>
            <a:off x="461871" y="655932"/>
            <a:ext cx="9330311" cy="690562"/>
          </a:xfrm>
          <a:prstGeom prst="rect">
            <a:avLst/>
          </a:prstGeom>
        </p:spPr>
        <p:txBody>
          <a:bodyPr anchor="b"/>
          <a:lstStyle>
            <a:lvl1pPr>
              <a:defRPr sz="4500" b="0" i="0">
                <a:solidFill>
                  <a:srgbClr val="D8368E"/>
                </a:solidFill>
                <a:latin typeface="Franklin Gothic Book" panose="020B0503020102020204" pitchFamily="34" charset="0"/>
              </a:defRPr>
            </a:lvl1pPr>
          </a:lstStyle>
          <a:p>
            <a:r>
              <a:rPr lang="en-GB" noProof="0"/>
              <a:t>Main Title</a:t>
            </a:r>
          </a:p>
        </p:txBody>
      </p:sp>
      <p:sp>
        <p:nvSpPr>
          <p:cNvPr id="6" name="Espace réservé du texte 6">
            <a:extLst>
              <a:ext uri="{FF2B5EF4-FFF2-40B4-BE49-F238E27FC236}">
                <a16:creationId xmlns:a16="http://schemas.microsoft.com/office/drawing/2014/main" id="{86B9CE9C-4860-289A-22D6-9EE35526FA5B}"/>
              </a:ext>
            </a:extLst>
          </p:cNvPr>
          <p:cNvSpPr>
            <a:spLocks noGrp="1"/>
          </p:cNvSpPr>
          <p:nvPr>
            <p:ph type="body" sz="quarter" idx="13" hasCustomPrompt="1"/>
          </p:nvPr>
        </p:nvSpPr>
        <p:spPr>
          <a:xfrm>
            <a:off x="473112" y="1708217"/>
            <a:ext cx="9329057" cy="489176"/>
          </a:xfrm>
          <a:prstGeom prst="rect">
            <a:avLst/>
          </a:prstGeom>
        </p:spPr>
        <p:txBody>
          <a:bodyPr/>
          <a:lstStyle>
            <a:lvl1pPr marL="0" indent="0">
              <a:buNone/>
              <a:defRPr lang="fr-FR" sz="2800" b="0" i="0" kern="1200" dirty="0">
                <a:solidFill>
                  <a:srgbClr val="485AA7"/>
                </a:solidFill>
                <a:latin typeface="Franklin Gothic Book" panose="020B0503020102020204" pitchFamily="34" charset="0"/>
                <a:ea typeface="+mn-ea"/>
                <a:cs typeface="+mn-cs"/>
              </a:defRPr>
            </a:lvl1pPr>
          </a:lstStyle>
          <a:p>
            <a:pPr lvl="0"/>
            <a:r>
              <a:rPr lang="en-GB" noProof="0"/>
              <a:t>Heading</a:t>
            </a:r>
          </a:p>
        </p:txBody>
      </p:sp>
      <p:grpSp>
        <p:nvGrpSpPr>
          <p:cNvPr id="8" name="Group 7">
            <a:extLst>
              <a:ext uri="{FF2B5EF4-FFF2-40B4-BE49-F238E27FC236}">
                <a16:creationId xmlns:a16="http://schemas.microsoft.com/office/drawing/2014/main" id="{1B683E52-44A4-8E45-9644-E7C44430FF11}"/>
              </a:ext>
            </a:extLst>
          </p:cNvPr>
          <p:cNvGrpSpPr/>
          <p:nvPr userDrawn="1"/>
        </p:nvGrpSpPr>
        <p:grpSpPr>
          <a:xfrm>
            <a:off x="461871" y="1302566"/>
            <a:ext cx="3141896" cy="234737"/>
            <a:chOff x="1529778" y="1902472"/>
            <a:chExt cx="1599117" cy="234737"/>
          </a:xfrm>
        </p:grpSpPr>
        <p:sp>
          <p:nvSpPr>
            <p:cNvPr id="9" name="Rectangle 8">
              <a:extLst>
                <a:ext uri="{FF2B5EF4-FFF2-40B4-BE49-F238E27FC236}">
                  <a16:creationId xmlns:a16="http://schemas.microsoft.com/office/drawing/2014/main" id="{EB6C9A61-94D3-7E65-3729-E3C8666C29AA}"/>
                </a:ext>
              </a:extLst>
            </p:cNvPr>
            <p:cNvSpPr/>
            <p:nvPr userDrawn="1"/>
          </p:nvSpPr>
          <p:spPr>
            <a:xfrm>
              <a:off x="1529778" y="1902472"/>
              <a:ext cx="1551447" cy="117009"/>
            </a:xfrm>
            <a:prstGeom prst="rect">
              <a:avLst/>
            </a:prstGeom>
            <a:solidFill>
              <a:srgbClr val="56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0" name="Rectangle 9">
              <a:extLst>
                <a:ext uri="{FF2B5EF4-FFF2-40B4-BE49-F238E27FC236}">
                  <a16:creationId xmlns:a16="http://schemas.microsoft.com/office/drawing/2014/main" id="{C012B41E-C952-EAA0-56E0-C5915D49D821}"/>
                </a:ext>
              </a:extLst>
            </p:cNvPr>
            <p:cNvSpPr/>
            <p:nvPr userDrawn="1"/>
          </p:nvSpPr>
          <p:spPr>
            <a:xfrm>
              <a:off x="1682178" y="2020200"/>
              <a:ext cx="1446717" cy="117009"/>
            </a:xfrm>
            <a:prstGeom prst="rect">
              <a:avLst/>
            </a:prstGeom>
            <a:solidFill>
              <a:srgbClr val="E6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11" name="Rectangle 10">
            <a:extLst>
              <a:ext uri="{FF2B5EF4-FFF2-40B4-BE49-F238E27FC236}">
                <a16:creationId xmlns:a16="http://schemas.microsoft.com/office/drawing/2014/main" id="{8DB776B7-2CCD-9ABC-31B0-C94E69386FA0}"/>
              </a:ext>
            </a:extLst>
          </p:cNvPr>
          <p:cNvSpPr/>
          <p:nvPr userDrawn="1"/>
        </p:nvSpPr>
        <p:spPr>
          <a:xfrm rot="16200000">
            <a:off x="216933" y="1894300"/>
            <a:ext cx="372867" cy="117009"/>
          </a:xfrm>
          <a:prstGeom prst="rect">
            <a:avLst/>
          </a:prstGeom>
          <a:solidFill>
            <a:srgbClr val="48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711889140"/>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6" name="Espace réservé du texte 2">
            <a:extLst>
              <a:ext uri="{FF2B5EF4-FFF2-40B4-BE49-F238E27FC236}">
                <a16:creationId xmlns:a16="http://schemas.microsoft.com/office/drawing/2014/main" id="{5866DE60-D4AF-EC4E-99E1-4128E841A55B}"/>
              </a:ext>
            </a:extLst>
          </p:cNvPr>
          <p:cNvSpPr>
            <a:spLocks noGrp="1"/>
          </p:cNvSpPr>
          <p:nvPr>
            <p:ph type="body" idx="14" hasCustomPrompt="1"/>
          </p:nvPr>
        </p:nvSpPr>
        <p:spPr>
          <a:xfrm>
            <a:off x="479462" y="2321821"/>
            <a:ext cx="9344478" cy="3477092"/>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D8368E"/>
              </a:buClr>
              <a:buSzTx/>
              <a:buFont typeface="Franklin Gothic Book" panose="020B0503020102020204" pitchFamily="34" charset="0"/>
              <a:buChar char="▬"/>
              <a:tabLst/>
              <a:defRPr sz="1800">
                <a:solidFill>
                  <a:schemeClr val="tx1"/>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285750" marR="0" lvl="0" indent="-285750" algn="l" defTabSz="914400" rtl="0" eaLnBrk="1" fontAlgn="auto" latinLnBrk="0" hangingPunct="1">
              <a:lnSpc>
                <a:spcPct val="90000"/>
              </a:lnSpc>
              <a:spcBef>
                <a:spcPts val="1000"/>
              </a:spcBef>
              <a:spcAft>
                <a:spcPts val="0"/>
              </a:spcAft>
              <a:buClrTx/>
              <a:buSzTx/>
              <a:tabLst/>
              <a:defRPr/>
            </a:pPr>
            <a:r>
              <a:rPr lang="en-GB" noProof="0"/>
              <a:t>Bullets example text</a:t>
            </a:r>
          </a:p>
          <a:p>
            <a:pPr marL="285750" marR="0" lvl="0" indent="-285750" algn="l" defTabSz="914400" rtl="0" eaLnBrk="1" fontAlgn="auto" latinLnBrk="0" hangingPunct="1">
              <a:lnSpc>
                <a:spcPct val="90000"/>
              </a:lnSpc>
              <a:spcBef>
                <a:spcPts val="1000"/>
              </a:spcBef>
              <a:spcAft>
                <a:spcPts val="0"/>
              </a:spcAft>
              <a:buClrTx/>
              <a:buSzTx/>
              <a:tabLst/>
              <a:defRPr/>
            </a:pPr>
            <a:r>
              <a:rPr lang="en-GB" noProof="0"/>
              <a:t>Bullets example text</a:t>
            </a:r>
          </a:p>
          <a:p>
            <a:pPr marL="285750" marR="0" lvl="0" indent="-285750" algn="l" defTabSz="914400" rtl="0" eaLnBrk="1" fontAlgn="auto" latinLnBrk="0" hangingPunct="1">
              <a:lnSpc>
                <a:spcPct val="90000"/>
              </a:lnSpc>
              <a:spcBef>
                <a:spcPts val="1000"/>
              </a:spcBef>
              <a:spcAft>
                <a:spcPts val="0"/>
              </a:spcAft>
              <a:buClrTx/>
              <a:buSzTx/>
              <a:tabLst/>
              <a:defRPr/>
            </a:pPr>
            <a:r>
              <a:rPr lang="en-GB" noProof="0"/>
              <a:t>Bullets example text</a:t>
            </a:r>
          </a:p>
        </p:txBody>
      </p:sp>
      <p:sp>
        <p:nvSpPr>
          <p:cNvPr id="3" name="Titre 1">
            <a:extLst>
              <a:ext uri="{FF2B5EF4-FFF2-40B4-BE49-F238E27FC236}">
                <a16:creationId xmlns:a16="http://schemas.microsoft.com/office/drawing/2014/main" id="{2F6D3663-AB8F-DFEF-B308-AB587006D11F}"/>
              </a:ext>
            </a:extLst>
          </p:cNvPr>
          <p:cNvSpPr>
            <a:spLocks noGrp="1"/>
          </p:cNvSpPr>
          <p:nvPr>
            <p:ph type="title" hasCustomPrompt="1"/>
          </p:nvPr>
        </p:nvSpPr>
        <p:spPr>
          <a:xfrm>
            <a:off x="461871" y="655932"/>
            <a:ext cx="9330311" cy="690562"/>
          </a:xfrm>
          <a:prstGeom prst="rect">
            <a:avLst/>
          </a:prstGeom>
        </p:spPr>
        <p:txBody>
          <a:bodyPr anchor="b"/>
          <a:lstStyle>
            <a:lvl1pPr>
              <a:defRPr sz="4500" b="0" i="0">
                <a:solidFill>
                  <a:srgbClr val="D8368E"/>
                </a:solidFill>
                <a:latin typeface="Franklin Gothic Book" panose="020B0503020102020204" pitchFamily="34" charset="0"/>
              </a:defRPr>
            </a:lvl1pPr>
          </a:lstStyle>
          <a:p>
            <a:r>
              <a:rPr lang="en-GB" noProof="0"/>
              <a:t>Main Title</a:t>
            </a:r>
          </a:p>
        </p:txBody>
      </p:sp>
      <p:sp>
        <p:nvSpPr>
          <p:cNvPr id="4" name="Espace réservé du texte 6">
            <a:extLst>
              <a:ext uri="{FF2B5EF4-FFF2-40B4-BE49-F238E27FC236}">
                <a16:creationId xmlns:a16="http://schemas.microsoft.com/office/drawing/2014/main" id="{1AB4467C-07F4-1C75-5AB9-392C1E5394C8}"/>
              </a:ext>
            </a:extLst>
          </p:cNvPr>
          <p:cNvSpPr>
            <a:spLocks noGrp="1"/>
          </p:cNvSpPr>
          <p:nvPr>
            <p:ph type="body" sz="quarter" idx="13" hasCustomPrompt="1"/>
          </p:nvPr>
        </p:nvSpPr>
        <p:spPr>
          <a:xfrm>
            <a:off x="473112" y="1708217"/>
            <a:ext cx="9329057" cy="489176"/>
          </a:xfrm>
          <a:prstGeom prst="rect">
            <a:avLst/>
          </a:prstGeom>
        </p:spPr>
        <p:txBody>
          <a:bodyPr/>
          <a:lstStyle>
            <a:lvl1pPr marL="0" indent="0">
              <a:buNone/>
              <a:defRPr lang="fr-FR" sz="2800" b="0" i="0" kern="1200" dirty="0">
                <a:solidFill>
                  <a:srgbClr val="485AA7"/>
                </a:solidFill>
                <a:latin typeface="Franklin Gothic Book" panose="020B0503020102020204" pitchFamily="34" charset="0"/>
                <a:ea typeface="+mn-ea"/>
                <a:cs typeface="+mn-cs"/>
              </a:defRPr>
            </a:lvl1pPr>
          </a:lstStyle>
          <a:p>
            <a:pPr lvl="0"/>
            <a:r>
              <a:rPr lang="en-GB" noProof="0"/>
              <a:t>Heading</a:t>
            </a:r>
          </a:p>
        </p:txBody>
      </p:sp>
      <p:grpSp>
        <p:nvGrpSpPr>
          <p:cNvPr id="7" name="Group 6">
            <a:extLst>
              <a:ext uri="{FF2B5EF4-FFF2-40B4-BE49-F238E27FC236}">
                <a16:creationId xmlns:a16="http://schemas.microsoft.com/office/drawing/2014/main" id="{3E42241C-77CA-0083-1C29-A70ACF354635}"/>
              </a:ext>
            </a:extLst>
          </p:cNvPr>
          <p:cNvGrpSpPr/>
          <p:nvPr userDrawn="1"/>
        </p:nvGrpSpPr>
        <p:grpSpPr>
          <a:xfrm>
            <a:off x="461871" y="1302566"/>
            <a:ext cx="3141896" cy="234737"/>
            <a:chOff x="1529778" y="1902472"/>
            <a:chExt cx="1599117" cy="234737"/>
          </a:xfrm>
        </p:grpSpPr>
        <p:sp>
          <p:nvSpPr>
            <p:cNvPr id="8" name="Rectangle 7">
              <a:extLst>
                <a:ext uri="{FF2B5EF4-FFF2-40B4-BE49-F238E27FC236}">
                  <a16:creationId xmlns:a16="http://schemas.microsoft.com/office/drawing/2014/main" id="{E824DA2D-F8CE-3599-3362-62A5DE7B9DA1}"/>
                </a:ext>
              </a:extLst>
            </p:cNvPr>
            <p:cNvSpPr/>
            <p:nvPr userDrawn="1"/>
          </p:nvSpPr>
          <p:spPr>
            <a:xfrm>
              <a:off x="1529778" y="1902472"/>
              <a:ext cx="1551447" cy="117009"/>
            </a:xfrm>
            <a:prstGeom prst="rect">
              <a:avLst/>
            </a:prstGeom>
            <a:solidFill>
              <a:srgbClr val="56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Rectangle 8">
              <a:extLst>
                <a:ext uri="{FF2B5EF4-FFF2-40B4-BE49-F238E27FC236}">
                  <a16:creationId xmlns:a16="http://schemas.microsoft.com/office/drawing/2014/main" id="{DDD8C6AA-3288-DB69-015E-23B858CE5986}"/>
                </a:ext>
              </a:extLst>
            </p:cNvPr>
            <p:cNvSpPr/>
            <p:nvPr userDrawn="1"/>
          </p:nvSpPr>
          <p:spPr>
            <a:xfrm>
              <a:off x="1682178" y="2020200"/>
              <a:ext cx="1446717" cy="117009"/>
            </a:xfrm>
            <a:prstGeom prst="rect">
              <a:avLst/>
            </a:prstGeom>
            <a:solidFill>
              <a:srgbClr val="E6B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10" name="Rectangle 9">
            <a:extLst>
              <a:ext uri="{FF2B5EF4-FFF2-40B4-BE49-F238E27FC236}">
                <a16:creationId xmlns:a16="http://schemas.microsoft.com/office/drawing/2014/main" id="{35F8C7D9-CB2A-41A8-84A5-217E28D0D215}"/>
              </a:ext>
            </a:extLst>
          </p:cNvPr>
          <p:cNvSpPr/>
          <p:nvPr userDrawn="1"/>
        </p:nvSpPr>
        <p:spPr>
          <a:xfrm rot="16200000">
            <a:off x="216933" y="1894300"/>
            <a:ext cx="372867" cy="117009"/>
          </a:xfrm>
          <a:prstGeom prst="rect">
            <a:avLst/>
          </a:prstGeom>
          <a:solidFill>
            <a:srgbClr val="48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226427471"/>
      </p:ext>
    </p:extLst>
  </p:cSld>
  <p:clrMapOvr>
    <a:masterClrMapping/>
  </p:clrMapOvr>
  <p:extLst>
    <p:ext uri="{DCECCB84-F9BA-43D5-87BE-67443E8EF086}">
      <p15:sldGuideLst xmlns:p15="http://schemas.microsoft.com/office/powerpoint/2012/main">
        <p15:guide id="1" pos="325"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image" Target="../media/image1.jpeg"/><Relationship Id="rId2" Type="http://schemas.openxmlformats.org/officeDocument/2006/relationships/slideLayout" Target="../slideLayouts/slideLayout6.xml"/><Relationship Id="rId16"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3.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3.png"/><Relationship Id="rId5" Type="http://schemas.openxmlformats.org/officeDocument/2006/relationships/slideLayout" Target="../slideLayouts/slideLayout23.xml"/><Relationship Id="rId10" Type="http://schemas.openxmlformats.org/officeDocument/2006/relationships/image" Target="../media/image2.jpeg"/><Relationship Id="rId4" Type="http://schemas.openxmlformats.org/officeDocument/2006/relationships/slideLayout" Target="../slideLayouts/slideLayout22.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3.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731174"/>
      </p:ext>
    </p:extLst>
  </p:cSld>
  <p:clrMap bg1="lt1" tx1="dk1" bg2="lt2" tx2="dk2" accent1="accent1" accent2="accent2" accent3="accent3" accent4="accent4" accent5="accent5" accent6="accent6" hlink="hlink" folHlink="folHlink"/>
  <p:sldLayoutIdLst>
    <p:sldLayoutId id="2147483648" r:id="rId1"/>
    <p:sldLayoutId id="214748364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7B91E509-72A3-B94F-A941-5EFA2FA8A6AB}"/>
              </a:ext>
            </a:extLst>
          </p:cNvPr>
          <p:cNvSpPr txBox="1"/>
          <p:nvPr userDrawn="1"/>
        </p:nvSpPr>
        <p:spPr>
          <a:xfrm>
            <a:off x="1979839" y="6046703"/>
            <a:ext cx="7795116" cy="553998"/>
          </a:xfrm>
          <a:prstGeom prst="rect">
            <a:avLst/>
          </a:prstGeom>
          <a:noFill/>
        </p:spPr>
        <p:txBody>
          <a:bodyPr wrap="square" rtlCol="0">
            <a:spAutoFit/>
          </a:bodyPr>
          <a:lstStyle/>
          <a:p>
            <a:r>
              <a:rPr lang="en-GB" sz="1000" noProof="0">
                <a:solidFill>
                  <a:srgbClr val="485AA7"/>
                </a:solidFill>
                <a:latin typeface="Franklin Gothic Book" panose="020B0503020102020204" pitchFamily="34" charset="0"/>
              </a:rPr>
              <a:t>This project is </a:t>
            </a:r>
            <a:r>
              <a:rPr lang="en-US" sz="1000" noProof="0">
                <a:solidFill>
                  <a:srgbClr val="485AA7"/>
                </a:solidFill>
                <a:effectLst/>
                <a:latin typeface="Franklin Gothic Book" panose="020B0503020102020204" pitchFamily="34" charset="0"/>
              </a:rPr>
              <a:t>f</a:t>
            </a:r>
            <a:r>
              <a:rPr lang="en-US" sz="1000" err="1">
                <a:solidFill>
                  <a:srgbClr val="485AA7"/>
                </a:solidFill>
                <a:effectLst/>
                <a:latin typeface="Franklin Gothic Book" panose="020B0503020102020204" pitchFamily="34" charset="0"/>
                <a:ea typeface="Times New Roman" panose="02020603050405020304" pitchFamily="18" charset="0"/>
              </a:rPr>
              <a:t>unded</a:t>
            </a:r>
            <a:r>
              <a:rPr lang="en-US" sz="1000">
                <a:solidFill>
                  <a:srgbClr val="485AA7"/>
                </a:solidFill>
                <a:effectLst/>
                <a:latin typeface="Franklin Gothic Book" panose="020B0503020102020204" pitchFamily="34" charset="0"/>
                <a:ea typeface="Times New Roman" panose="02020603050405020304" pitchFamily="18" charset="0"/>
              </a:rPr>
              <a:t> by the European Union’s Horizon </a:t>
            </a:r>
            <a:r>
              <a:rPr lang="en-US" sz="1000" err="1">
                <a:solidFill>
                  <a:srgbClr val="485AA7"/>
                </a:solidFill>
                <a:effectLst/>
                <a:latin typeface="Franklin Gothic Book" panose="020B0503020102020204" pitchFamily="34" charset="0"/>
                <a:ea typeface="Times New Roman" panose="02020603050405020304" pitchFamily="18" charset="0"/>
              </a:rPr>
              <a:t>programme</a:t>
            </a:r>
            <a:r>
              <a:rPr lang="en-US" sz="1000">
                <a:solidFill>
                  <a:srgbClr val="485AA7"/>
                </a:solidFill>
                <a:effectLst/>
                <a:latin typeface="Franklin Gothic Book" panose="020B0503020102020204" pitchFamily="34" charset="0"/>
                <a:ea typeface="Times New Roman" panose="02020603050405020304" pitchFamily="18" charset="0"/>
              </a:rPr>
              <a:t> under grant agreement No 101094648. </a:t>
            </a:r>
          </a:p>
          <a:p>
            <a:r>
              <a:rPr lang="en-US" sz="1000">
                <a:solidFill>
                  <a:srgbClr val="485AA7"/>
                </a:solidFill>
                <a:effectLst/>
                <a:latin typeface="Franklin Gothic Book" panose="020B0503020102020204" pitchFamily="34" charset="0"/>
                <a:ea typeface="Times New Roman" panose="02020603050405020304" pitchFamily="18" charset="0"/>
              </a:rPr>
              <a:t>Views and opinions expressed are however those of the author(s) only and do not necessarily reflect those of the European Union. </a:t>
            </a:r>
          </a:p>
          <a:p>
            <a:r>
              <a:rPr lang="en-US" sz="1000">
                <a:solidFill>
                  <a:srgbClr val="485AA7"/>
                </a:solidFill>
                <a:effectLst/>
                <a:latin typeface="Franklin Gothic Book" panose="020B0503020102020204" pitchFamily="34" charset="0"/>
                <a:ea typeface="Times New Roman" panose="02020603050405020304" pitchFamily="18" charset="0"/>
              </a:rPr>
              <a:t>Neither the European Union nor the granting authority can be held responsible for them.</a:t>
            </a:r>
            <a:endParaRPr lang="en-GB" sz="1000" noProof="0">
              <a:solidFill>
                <a:srgbClr val="485AA7"/>
              </a:solidFill>
              <a:latin typeface="Franklin Gothic Book" panose="020B0503020102020204" pitchFamily="34" charset="0"/>
            </a:endParaRPr>
          </a:p>
        </p:txBody>
      </p:sp>
      <p:pic>
        <p:nvPicPr>
          <p:cNvPr id="1026" name="Picture 4">
            <a:extLst>
              <a:ext uri="{FF2B5EF4-FFF2-40B4-BE49-F238E27FC236}">
                <a16:creationId xmlns:a16="http://schemas.microsoft.com/office/drawing/2014/main" id="{E77E117C-41B0-580F-FB3A-F3383F0D54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5369" y="6022097"/>
            <a:ext cx="1425341" cy="57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090487"/>
      </p:ext>
    </p:extLst>
  </p:cSld>
  <p:clrMap bg1="lt1" tx1="dk1" bg2="lt2" tx2="dk2" accent1="accent1" accent2="accent2" accent3="accent3" accent4="accent4" accent5="accent5" accent6="accent6" hlink="hlink" folHlink="folHlink"/>
  <p:sldLayoutIdLst>
    <p:sldLayoutId id="2147483723" r:id="rId1"/>
    <p:sldLayoutId id="214748372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69" userDrawn="1">
          <p15:clr>
            <a:srgbClr val="F26B43"/>
          </p15:clr>
        </p15:guide>
        <p15:guide id="4" orient="horz" pos="210" userDrawn="1">
          <p15:clr>
            <a:srgbClr val="F26B43"/>
          </p15:clr>
        </p15:guide>
        <p15:guide id="5" orient="horz" pos="4110" userDrawn="1">
          <p15:clr>
            <a:srgbClr val="F26B43"/>
          </p15:clr>
        </p15:guide>
        <p15:guide id="6" orient="horz" pos="1026" userDrawn="1">
          <p15:clr>
            <a:srgbClr val="F26B43"/>
          </p15:clr>
        </p15:guide>
        <p15:guide id="7" pos="18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459F136-0714-F3A0-F239-BEE880734A51}"/>
              </a:ext>
            </a:extLst>
          </p:cNvPr>
          <p:cNvPicPr>
            <a:picLocks noChangeAspect="1"/>
          </p:cNvPicPr>
          <p:nvPr userDrawn="1"/>
        </p:nvPicPr>
        <p:blipFill>
          <a:blip r:embed="rId16"/>
          <a:stretch>
            <a:fillRect/>
          </a:stretch>
        </p:blipFill>
        <p:spPr>
          <a:xfrm>
            <a:off x="11279187" y="6347184"/>
            <a:ext cx="591363" cy="237765"/>
          </a:xfrm>
          <a:prstGeom prst="rect">
            <a:avLst/>
          </a:prstGeom>
        </p:spPr>
      </p:pic>
      <p:sp>
        <p:nvSpPr>
          <p:cNvPr id="10" name="Marcador de número de diapositiva 5">
            <a:extLst>
              <a:ext uri="{FF2B5EF4-FFF2-40B4-BE49-F238E27FC236}">
                <a16:creationId xmlns:a16="http://schemas.microsoft.com/office/drawing/2014/main" id="{AEE85644-A662-3443-9EE3-47CB0A1A53BA}"/>
              </a:ext>
            </a:extLst>
          </p:cNvPr>
          <p:cNvSpPr txBox="1">
            <a:spLocks/>
          </p:cNvSpPr>
          <p:nvPr userDrawn="1"/>
        </p:nvSpPr>
        <p:spPr>
          <a:xfrm>
            <a:off x="9813150" y="6310312"/>
            <a:ext cx="2057400" cy="274637"/>
          </a:xfrm>
          <a:prstGeom prst="rect">
            <a:avLst/>
          </a:prstGeom>
        </p:spPr>
        <p:txBody>
          <a:bodyPr vert="horz" lIns="91440" tIns="45720" rIns="91440" bIns="45720" rtlCol="0" anchor="ctr"/>
          <a:lstStyle>
            <a:defPPr>
              <a:defRPr lang="fr-FR"/>
            </a:defPPr>
            <a:lvl1pPr marL="0" algn="r" defTabSz="914400" rtl="0" eaLnBrk="1" latinLnBrk="0" hangingPunct="1">
              <a:defRPr sz="1000" b="0" i="0" kern="1200">
                <a:solidFill>
                  <a:srgbClr val="FF325A"/>
                </a:solidFill>
                <a:latin typeface="Ubuntu Medium" panose="020B05040306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E980-30CD-CA40-BF10-BB8EFE1924D4}" type="slidenum">
              <a:rPr lang="es-ES" sz="1400" b="1" i="0" smtClean="0">
                <a:solidFill>
                  <a:schemeClr val="bg1"/>
                </a:solidFill>
                <a:latin typeface="Franklin Gothic Book" panose="020B0503020102020204" pitchFamily="34" charset="0"/>
              </a:rPr>
              <a:pPr/>
              <a:t>‹N›</a:t>
            </a:fld>
            <a:endParaRPr lang="es-ES" sz="1400" b="1" i="0">
              <a:solidFill>
                <a:schemeClr val="bg1"/>
              </a:solidFill>
              <a:latin typeface="Franklin Gothic Book" panose="020B0503020102020204" pitchFamily="34" charset="0"/>
            </a:endParaRPr>
          </a:p>
        </p:txBody>
      </p:sp>
      <p:pic>
        <p:nvPicPr>
          <p:cNvPr id="4" name="Picture 3" descr="Logo, company name&#10;&#10;Description automatically generated">
            <a:extLst>
              <a:ext uri="{FF2B5EF4-FFF2-40B4-BE49-F238E27FC236}">
                <a16:creationId xmlns:a16="http://schemas.microsoft.com/office/drawing/2014/main" id="{DA25409B-D2EC-4FB7-5B0B-DC27F791A040}"/>
              </a:ext>
            </a:extLst>
          </p:cNvPr>
          <p:cNvPicPr>
            <a:picLocks noChangeAspect="1"/>
          </p:cNvPicPr>
          <p:nvPr userDrawn="1"/>
        </p:nvPicPr>
        <p:blipFill rotWithShape="1">
          <a:blip r:embed="rId17"/>
          <a:srcRect l="14574" t="34562" r="15911" b="33852"/>
          <a:stretch/>
        </p:blipFill>
        <p:spPr>
          <a:xfrm>
            <a:off x="9813150" y="95600"/>
            <a:ext cx="2133600" cy="969457"/>
          </a:xfrm>
          <a:prstGeom prst="rect">
            <a:avLst/>
          </a:prstGeom>
        </p:spPr>
      </p:pic>
      <p:sp>
        <p:nvSpPr>
          <p:cNvPr id="2" name="ZoneTexte 14">
            <a:extLst>
              <a:ext uri="{FF2B5EF4-FFF2-40B4-BE49-F238E27FC236}">
                <a16:creationId xmlns:a16="http://schemas.microsoft.com/office/drawing/2014/main" id="{146C7C7D-ABF2-4171-E589-CAE8AA107759}"/>
              </a:ext>
            </a:extLst>
          </p:cNvPr>
          <p:cNvSpPr txBox="1"/>
          <p:nvPr userDrawn="1"/>
        </p:nvSpPr>
        <p:spPr>
          <a:xfrm>
            <a:off x="1979839" y="6046703"/>
            <a:ext cx="7795116" cy="553998"/>
          </a:xfrm>
          <a:prstGeom prst="rect">
            <a:avLst/>
          </a:prstGeom>
          <a:noFill/>
        </p:spPr>
        <p:txBody>
          <a:bodyPr wrap="square" rtlCol="0">
            <a:spAutoFit/>
          </a:bodyPr>
          <a:lstStyle/>
          <a:p>
            <a:r>
              <a:rPr lang="en-GB" sz="1000" noProof="0">
                <a:solidFill>
                  <a:srgbClr val="485AA7"/>
                </a:solidFill>
                <a:latin typeface="Franklin Gothic Book" panose="020B0503020102020204" pitchFamily="34" charset="0"/>
              </a:rPr>
              <a:t>This project is </a:t>
            </a:r>
            <a:r>
              <a:rPr lang="en-US" sz="1000" noProof="0">
                <a:solidFill>
                  <a:srgbClr val="485AA7"/>
                </a:solidFill>
                <a:effectLst/>
                <a:latin typeface="Franklin Gothic Book" panose="020B0503020102020204" pitchFamily="34" charset="0"/>
              </a:rPr>
              <a:t>f</a:t>
            </a:r>
            <a:r>
              <a:rPr lang="en-US" sz="1000" err="1">
                <a:solidFill>
                  <a:srgbClr val="485AA7"/>
                </a:solidFill>
                <a:effectLst/>
                <a:latin typeface="Franklin Gothic Book" panose="020B0503020102020204" pitchFamily="34" charset="0"/>
                <a:ea typeface="Times New Roman" panose="02020603050405020304" pitchFamily="18" charset="0"/>
              </a:rPr>
              <a:t>unded</a:t>
            </a:r>
            <a:r>
              <a:rPr lang="en-US" sz="1000">
                <a:solidFill>
                  <a:srgbClr val="485AA7"/>
                </a:solidFill>
                <a:effectLst/>
                <a:latin typeface="Franklin Gothic Book" panose="020B0503020102020204" pitchFamily="34" charset="0"/>
                <a:ea typeface="Times New Roman" panose="02020603050405020304" pitchFamily="18" charset="0"/>
              </a:rPr>
              <a:t> by the European Union’s Horizon </a:t>
            </a:r>
            <a:r>
              <a:rPr lang="en-US" sz="1000" err="1">
                <a:solidFill>
                  <a:srgbClr val="485AA7"/>
                </a:solidFill>
                <a:effectLst/>
                <a:latin typeface="Franklin Gothic Book" panose="020B0503020102020204" pitchFamily="34" charset="0"/>
                <a:ea typeface="Times New Roman" panose="02020603050405020304" pitchFamily="18" charset="0"/>
              </a:rPr>
              <a:t>programme</a:t>
            </a:r>
            <a:r>
              <a:rPr lang="en-US" sz="1000">
                <a:solidFill>
                  <a:srgbClr val="485AA7"/>
                </a:solidFill>
                <a:effectLst/>
                <a:latin typeface="Franklin Gothic Book" panose="020B0503020102020204" pitchFamily="34" charset="0"/>
                <a:ea typeface="Times New Roman" panose="02020603050405020304" pitchFamily="18" charset="0"/>
              </a:rPr>
              <a:t> under grant agreement No 101094648. </a:t>
            </a:r>
          </a:p>
          <a:p>
            <a:r>
              <a:rPr lang="en-US" sz="1000">
                <a:solidFill>
                  <a:srgbClr val="485AA7"/>
                </a:solidFill>
                <a:effectLst/>
                <a:latin typeface="Franklin Gothic Book" panose="020B0503020102020204" pitchFamily="34" charset="0"/>
                <a:ea typeface="Times New Roman" panose="02020603050405020304" pitchFamily="18" charset="0"/>
              </a:rPr>
              <a:t>Views and opinions expressed are however those of the author(s) only and do not necessarily reflect those of the European Union. </a:t>
            </a:r>
          </a:p>
          <a:p>
            <a:r>
              <a:rPr lang="en-US" sz="1000">
                <a:solidFill>
                  <a:srgbClr val="485AA7"/>
                </a:solidFill>
                <a:effectLst/>
                <a:latin typeface="Franklin Gothic Book" panose="020B0503020102020204" pitchFamily="34" charset="0"/>
                <a:ea typeface="Times New Roman" panose="02020603050405020304" pitchFamily="18" charset="0"/>
              </a:rPr>
              <a:t>Neither the European Union nor the granting authority can be held responsible for them.</a:t>
            </a:r>
            <a:endParaRPr lang="en-GB" sz="1000" noProof="0">
              <a:solidFill>
                <a:srgbClr val="485AA7"/>
              </a:solidFill>
              <a:latin typeface="Franklin Gothic Book" panose="020B0503020102020204" pitchFamily="34" charset="0"/>
            </a:endParaRPr>
          </a:p>
        </p:txBody>
      </p:sp>
      <p:pic>
        <p:nvPicPr>
          <p:cNvPr id="3" name="Picture 4">
            <a:extLst>
              <a:ext uri="{FF2B5EF4-FFF2-40B4-BE49-F238E27FC236}">
                <a16:creationId xmlns:a16="http://schemas.microsoft.com/office/drawing/2014/main" id="{98103115-1F15-7DA0-4110-E926CF6ECE4A}"/>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65369" y="6022097"/>
            <a:ext cx="1425341" cy="57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338372"/>
      </p:ext>
    </p:extLst>
  </p:cSld>
  <p:clrMap bg1="lt1" tx1="dk1" bg2="lt2" tx2="dk2" accent1="accent1" accent2="accent2" accent3="accent3" accent4="accent4" accent5="accent5" accent6="accent6" hlink="hlink" folHlink="folHlink"/>
  <p:sldLayoutIdLst>
    <p:sldLayoutId id="2147483683" r:id="rId1"/>
    <p:sldLayoutId id="2147483663" r:id="rId2"/>
    <p:sldLayoutId id="2147483682" r:id="rId3"/>
    <p:sldLayoutId id="2147483680" r:id="rId4"/>
    <p:sldLayoutId id="2147483679" r:id="rId5"/>
    <p:sldLayoutId id="2147483685" r:id="rId6"/>
    <p:sldLayoutId id="2147483681" r:id="rId7"/>
    <p:sldLayoutId id="2147483684" r:id="rId8"/>
    <p:sldLayoutId id="2147483686" r:id="rId9"/>
    <p:sldLayoutId id="2147483687" r:id="rId10"/>
    <p:sldLayoutId id="2147483674" r:id="rId11"/>
    <p:sldLayoutId id="2147483676" r:id="rId12"/>
    <p:sldLayoutId id="2147483677" r:id="rId13"/>
    <p:sldLayoutId id="2147483678"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69" userDrawn="1">
          <p15:clr>
            <a:srgbClr val="F26B43"/>
          </p15:clr>
        </p15:guide>
        <p15:guide id="4" orient="horz" pos="210" userDrawn="1">
          <p15:clr>
            <a:srgbClr val="F26B43"/>
          </p15:clr>
        </p15:guide>
        <p15:guide id="5" orient="horz" pos="4110" userDrawn="1">
          <p15:clr>
            <a:srgbClr val="F26B43"/>
          </p15:clr>
        </p15:guide>
        <p15:guide id="6" orient="horz" pos="1026" userDrawn="1">
          <p15:clr>
            <a:srgbClr val="F26B43"/>
          </p15:clr>
        </p15:guide>
        <p15:guide id="7" pos="18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4233FA-C29D-6DE7-EBA4-CE343A54082C}"/>
              </a:ext>
            </a:extLst>
          </p:cNvPr>
          <p:cNvPicPr>
            <a:picLocks noChangeAspect="1"/>
          </p:cNvPicPr>
          <p:nvPr userDrawn="1"/>
        </p:nvPicPr>
        <p:blipFill>
          <a:blip r:embed="rId9"/>
          <a:stretch>
            <a:fillRect/>
          </a:stretch>
        </p:blipFill>
        <p:spPr>
          <a:xfrm>
            <a:off x="11279187" y="6347184"/>
            <a:ext cx="591363" cy="237765"/>
          </a:xfrm>
          <a:prstGeom prst="rect">
            <a:avLst/>
          </a:prstGeom>
        </p:spPr>
      </p:pic>
      <p:sp>
        <p:nvSpPr>
          <p:cNvPr id="10" name="Marcador de número de diapositiva 5">
            <a:extLst>
              <a:ext uri="{FF2B5EF4-FFF2-40B4-BE49-F238E27FC236}">
                <a16:creationId xmlns:a16="http://schemas.microsoft.com/office/drawing/2014/main" id="{AEE85644-A662-3443-9EE3-47CB0A1A53BA}"/>
              </a:ext>
            </a:extLst>
          </p:cNvPr>
          <p:cNvSpPr txBox="1">
            <a:spLocks/>
          </p:cNvSpPr>
          <p:nvPr userDrawn="1"/>
        </p:nvSpPr>
        <p:spPr>
          <a:xfrm>
            <a:off x="9813150" y="6310312"/>
            <a:ext cx="2057400" cy="274637"/>
          </a:xfrm>
          <a:prstGeom prst="rect">
            <a:avLst/>
          </a:prstGeom>
        </p:spPr>
        <p:txBody>
          <a:bodyPr vert="horz" lIns="91440" tIns="45720" rIns="91440" bIns="45720" rtlCol="0" anchor="ctr"/>
          <a:lstStyle>
            <a:defPPr>
              <a:defRPr lang="fr-FR"/>
            </a:defPPr>
            <a:lvl1pPr marL="0" algn="r" defTabSz="914400" rtl="0" eaLnBrk="1" latinLnBrk="0" hangingPunct="1">
              <a:defRPr sz="1000" b="0" i="0" kern="1200">
                <a:solidFill>
                  <a:srgbClr val="FF325A"/>
                </a:solidFill>
                <a:latin typeface="Ubuntu Medium" panose="020B05040306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E980-30CD-CA40-BF10-BB8EFE1924D4}" type="slidenum">
              <a:rPr lang="es-ES" sz="1400" b="1" i="0" smtClean="0">
                <a:solidFill>
                  <a:schemeClr val="bg1"/>
                </a:solidFill>
                <a:latin typeface="Franklin Gothic Book" panose="020B0503020102020204" pitchFamily="34" charset="0"/>
              </a:rPr>
              <a:pPr/>
              <a:t>‹N›</a:t>
            </a:fld>
            <a:endParaRPr lang="es-ES" sz="1400" b="1" i="0">
              <a:solidFill>
                <a:schemeClr val="bg1"/>
              </a:solidFill>
              <a:latin typeface="Franklin Gothic Book" panose="020B0503020102020204" pitchFamily="34" charset="0"/>
            </a:endParaRPr>
          </a:p>
        </p:txBody>
      </p:sp>
      <p:pic>
        <p:nvPicPr>
          <p:cNvPr id="2" name="Picture 1" descr="Logo&#10;&#10;Description automatically generated">
            <a:extLst>
              <a:ext uri="{FF2B5EF4-FFF2-40B4-BE49-F238E27FC236}">
                <a16:creationId xmlns:a16="http://schemas.microsoft.com/office/drawing/2014/main" id="{879DEED7-3DED-AADA-A86B-9D6D53DFC73A}"/>
              </a:ext>
            </a:extLst>
          </p:cNvPr>
          <p:cNvPicPr>
            <a:picLocks noChangeAspect="1"/>
          </p:cNvPicPr>
          <p:nvPr userDrawn="1"/>
        </p:nvPicPr>
        <p:blipFill>
          <a:blip r:embed="rId10"/>
          <a:stretch>
            <a:fillRect/>
          </a:stretch>
        </p:blipFill>
        <p:spPr>
          <a:xfrm flipH="1">
            <a:off x="6706487" y="783094"/>
            <a:ext cx="5474169" cy="4651717"/>
          </a:xfrm>
          <a:prstGeom prst="rect">
            <a:avLst/>
          </a:prstGeom>
        </p:spPr>
      </p:pic>
      <p:sp>
        <p:nvSpPr>
          <p:cNvPr id="3" name="ZoneTexte 14">
            <a:extLst>
              <a:ext uri="{FF2B5EF4-FFF2-40B4-BE49-F238E27FC236}">
                <a16:creationId xmlns:a16="http://schemas.microsoft.com/office/drawing/2014/main" id="{0AA766CB-B184-89FE-66C2-53D080F8390A}"/>
              </a:ext>
            </a:extLst>
          </p:cNvPr>
          <p:cNvSpPr txBox="1"/>
          <p:nvPr userDrawn="1"/>
        </p:nvSpPr>
        <p:spPr>
          <a:xfrm>
            <a:off x="1979839" y="6046703"/>
            <a:ext cx="7795116" cy="553998"/>
          </a:xfrm>
          <a:prstGeom prst="rect">
            <a:avLst/>
          </a:prstGeom>
          <a:noFill/>
        </p:spPr>
        <p:txBody>
          <a:bodyPr wrap="square" rtlCol="0">
            <a:spAutoFit/>
          </a:bodyPr>
          <a:lstStyle/>
          <a:p>
            <a:r>
              <a:rPr lang="en-GB" sz="1000" noProof="0">
                <a:solidFill>
                  <a:srgbClr val="485AA7"/>
                </a:solidFill>
                <a:latin typeface="Franklin Gothic Book" panose="020B0503020102020204" pitchFamily="34" charset="0"/>
              </a:rPr>
              <a:t>This project is </a:t>
            </a:r>
            <a:r>
              <a:rPr lang="en-US" sz="1000" noProof="0">
                <a:solidFill>
                  <a:srgbClr val="485AA7"/>
                </a:solidFill>
                <a:effectLst/>
                <a:latin typeface="Franklin Gothic Book" panose="020B0503020102020204" pitchFamily="34" charset="0"/>
              </a:rPr>
              <a:t>f</a:t>
            </a:r>
            <a:r>
              <a:rPr lang="en-US" sz="1000" err="1">
                <a:solidFill>
                  <a:srgbClr val="485AA7"/>
                </a:solidFill>
                <a:effectLst/>
                <a:latin typeface="Franklin Gothic Book" panose="020B0503020102020204" pitchFamily="34" charset="0"/>
                <a:ea typeface="Times New Roman" panose="02020603050405020304" pitchFamily="18" charset="0"/>
              </a:rPr>
              <a:t>unded</a:t>
            </a:r>
            <a:r>
              <a:rPr lang="en-US" sz="1000">
                <a:solidFill>
                  <a:srgbClr val="485AA7"/>
                </a:solidFill>
                <a:effectLst/>
                <a:latin typeface="Franklin Gothic Book" panose="020B0503020102020204" pitchFamily="34" charset="0"/>
                <a:ea typeface="Times New Roman" panose="02020603050405020304" pitchFamily="18" charset="0"/>
              </a:rPr>
              <a:t> by the European Union’s Horizon </a:t>
            </a:r>
            <a:r>
              <a:rPr lang="en-US" sz="1000" err="1">
                <a:solidFill>
                  <a:srgbClr val="485AA7"/>
                </a:solidFill>
                <a:effectLst/>
                <a:latin typeface="Franklin Gothic Book" panose="020B0503020102020204" pitchFamily="34" charset="0"/>
                <a:ea typeface="Times New Roman" panose="02020603050405020304" pitchFamily="18" charset="0"/>
              </a:rPr>
              <a:t>programme</a:t>
            </a:r>
            <a:r>
              <a:rPr lang="en-US" sz="1000">
                <a:solidFill>
                  <a:srgbClr val="485AA7"/>
                </a:solidFill>
                <a:effectLst/>
                <a:latin typeface="Franklin Gothic Book" panose="020B0503020102020204" pitchFamily="34" charset="0"/>
                <a:ea typeface="Times New Roman" panose="02020603050405020304" pitchFamily="18" charset="0"/>
              </a:rPr>
              <a:t> under grant agreement No 101094648. </a:t>
            </a:r>
          </a:p>
          <a:p>
            <a:r>
              <a:rPr lang="en-US" sz="1000">
                <a:solidFill>
                  <a:srgbClr val="485AA7"/>
                </a:solidFill>
                <a:effectLst/>
                <a:latin typeface="Franklin Gothic Book" panose="020B0503020102020204" pitchFamily="34" charset="0"/>
                <a:ea typeface="Times New Roman" panose="02020603050405020304" pitchFamily="18" charset="0"/>
              </a:rPr>
              <a:t>Views and opinions expressed are however those of the author(s) only and do not necessarily reflect those of the European Union. </a:t>
            </a:r>
          </a:p>
          <a:p>
            <a:r>
              <a:rPr lang="en-US" sz="1000">
                <a:solidFill>
                  <a:srgbClr val="485AA7"/>
                </a:solidFill>
                <a:effectLst/>
                <a:latin typeface="Franklin Gothic Book" panose="020B0503020102020204" pitchFamily="34" charset="0"/>
                <a:ea typeface="Times New Roman" panose="02020603050405020304" pitchFamily="18" charset="0"/>
              </a:rPr>
              <a:t>Neither the European Union nor the granting authority can be held responsible for them.</a:t>
            </a:r>
            <a:endParaRPr lang="en-GB" sz="1000" noProof="0">
              <a:solidFill>
                <a:srgbClr val="485AA7"/>
              </a:solidFill>
              <a:latin typeface="Franklin Gothic Book" panose="020B0503020102020204" pitchFamily="34" charset="0"/>
            </a:endParaRPr>
          </a:p>
        </p:txBody>
      </p:sp>
      <p:pic>
        <p:nvPicPr>
          <p:cNvPr id="5" name="Picture 4">
            <a:extLst>
              <a:ext uri="{FF2B5EF4-FFF2-40B4-BE49-F238E27FC236}">
                <a16:creationId xmlns:a16="http://schemas.microsoft.com/office/drawing/2014/main" id="{A3C4303E-3701-EA4C-F351-C70301C1FF9D}"/>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65369" y="6022097"/>
            <a:ext cx="1425341" cy="57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2305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1" r:id="rId4"/>
    <p:sldLayoutId id="2147483737" r:id="rId5"/>
    <p:sldLayoutId id="2147483702" r:id="rId6"/>
    <p:sldLayoutId id="2147483703"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69" userDrawn="1">
          <p15:clr>
            <a:srgbClr val="F26B43"/>
          </p15:clr>
        </p15:guide>
        <p15:guide id="4" orient="horz" pos="210" userDrawn="1">
          <p15:clr>
            <a:srgbClr val="F26B43"/>
          </p15:clr>
        </p15:guide>
        <p15:guide id="5" orient="horz" pos="4110" userDrawn="1">
          <p15:clr>
            <a:srgbClr val="F26B43"/>
          </p15:clr>
        </p15:guide>
        <p15:guide id="6" orient="horz" pos="1026" userDrawn="1">
          <p15:clr>
            <a:srgbClr val="F26B43"/>
          </p15:clr>
        </p15:guide>
        <p15:guide id="7" pos="189"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2BE90A-049C-7329-7721-A2AE5427D093}"/>
              </a:ext>
            </a:extLst>
          </p:cNvPr>
          <p:cNvPicPr>
            <a:picLocks noChangeAspect="1"/>
          </p:cNvPicPr>
          <p:nvPr userDrawn="1"/>
        </p:nvPicPr>
        <p:blipFill>
          <a:blip r:embed="rId5"/>
          <a:stretch>
            <a:fillRect/>
          </a:stretch>
        </p:blipFill>
        <p:spPr>
          <a:xfrm>
            <a:off x="11279187" y="6347184"/>
            <a:ext cx="591363" cy="237765"/>
          </a:xfrm>
          <a:prstGeom prst="rect">
            <a:avLst/>
          </a:prstGeom>
        </p:spPr>
      </p:pic>
      <p:sp>
        <p:nvSpPr>
          <p:cNvPr id="10" name="Marcador de número de diapositiva 5">
            <a:extLst>
              <a:ext uri="{FF2B5EF4-FFF2-40B4-BE49-F238E27FC236}">
                <a16:creationId xmlns:a16="http://schemas.microsoft.com/office/drawing/2014/main" id="{AEE85644-A662-3443-9EE3-47CB0A1A53BA}"/>
              </a:ext>
            </a:extLst>
          </p:cNvPr>
          <p:cNvSpPr txBox="1">
            <a:spLocks/>
          </p:cNvSpPr>
          <p:nvPr userDrawn="1"/>
        </p:nvSpPr>
        <p:spPr>
          <a:xfrm>
            <a:off x="9813150" y="6310312"/>
            <a:ext cx="2057400" cy="274637"/>
          </a:xfrm>
          <a:prstGeom prst="rect">
            <a:avLst/>
          </a:prstGeom>
        </p:spPr>
        <p:txBody>
          <a:bodyPr vert="horz" lIns="91440" tIns="45720" rIns="91440" bIns="45720" rtlCol="0" anchor="ctr"/>
          <a:lstStyle>
            <a:defPPr>
              <a:defRPr lang="fr-FR"/>
            </a:defPPr>
            <a:lvl1pPr marL="0" algn="r" defTabSz="914400" rtl="0" eaLnBrk="1" latinLnBrk="0" hangingPunct="1">
              <a:defRPr sz="1000" b="0" i="0" kern="1200">
                <a:solidFill>
                  <a:srgbClr val="FF325A"/>
                </a:solidFill>
                <a:latin typeface="Ubuntu Medium" panose="020B05040306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8E980-30CD-CA40-BF10-BB8EFE1924D4}" type="slidenum">
              <a:rPr lang="es-ES" sz="1400" b="1" i="0" smtClean="0">
                <a:solidFill>
                  <a:schemeClr val="bg1"/>
                </a:solidFill>
                <a:latin typeface="Franklin Gothic Book" panose="020B0503020102020204" pitchFamily="34" charset="0"/>
              </a:rPr>
              <a:pPr/>
              <a:t>‹N›</a:t>
            </a:fld>
            <a:endParaRPr lang="es-ES" sz="1400" b="1" i="0">
              <a:solidFill>
                <a:schemeClr val="bg1"/>
              </a:solidFill>
              <a:latin typeface="Franklin Gothic Book" panose="020B0503020102020204" pitchFamily="34" charset="0"/>
            </a:endParaRPr>
          </a:p>
        </p:txBody>
      </p:sp>
      <p:pic>
        <p:nvPicPr>
          <p:cNvPr id="8" name="Picture 7" descr="Logo, company name&#10;&#10;Description automatically generated">
            <a:extLst>
              <a:ext uri="{FF2B5EF4-FFF2-40B4-BE49-F238E27FC236}">
                <a16:creationId xmlns:a16="http://schemas.microsoft.com/office/drawing/2014/main" id="{E132A6E2-4838-0730-18CA-3CF556A8FFF2}"/>
              </a:ext>
            </a:extLst>
          </p:cNvPr>
          <p:cNvPicPr>
            <a:picLocks noChangeAspect="1"/>
          </p:cNvPicPr>
          <p:nvPr userDrawn="1"/>
        </p:nvPicPr>
        <p:blipFill rotWithShape="1">
          <a:blip r:embed="rId6"/>
          <a:srcRect l="14574" t="34562" r="15911" b="33852"/>
          <a:stretch/>
        </p:blipFill>
        <p:spPr>
          <a:xfrm>
            <a:off x="9813150" y="95600"/>
            <a:ext cx="2133600" cy="969457"/>
          </a:xfrm>
          <a:prstGeom prst="rect">
            <a:avLst/>
          </a:prstGeom>
        </p:spPr>
      </p:pic>
      <p:sp>
        <p:nvSpPr>
          <p:cNvPr id="2" name="ZoneTexte 14">
            <a:extLst>
              <a:ext uri="{FF2B5EF4-FFF2-40B4-BE49-F238E27FC236}">
                <a16:creationId xmlns:a16="http://schemas.microsoft.com/office/drawing/2014/main" id="{FFE98E0D-B168-DAE7-6C6D-F8CF3A7B4231}"/>
              </a:ext>
            </a:extLst>
          </p:cNvPr>
          <p:cNvSpPr txBox="1"/>
          <p:nvPr userDrawn="1"/>
        </p:nvSpPr>
        <p:spPr>
          <a:xfrm>
            <a:off x="1979839" y="6046703"/>
            <a:ext cx="7795116" cy="553998"/>
          </a:xfrm>
          <a:prstGeom prst="rect">
            <a:avLst/>
          </a:prstGeom>
          <a:noFill/>
        </p:spPr>
        <p:txBody>
          <a:bodyPr wrap="square" rtlCol="0">
            <a:spAutoFit/>
          </a:bodyPr>
          <a:lstStyle/>
          <a:p>
            <a:r>
              <a:rPr lang="en-GB" sz="1000" noProof="0">
                <a:solidFill>
                  <a:srgbClr val="485AA7"/>
                </a:solidFill>
                <a:latin typeface="Franklin Gothic Book" panose="020B0503020102020204" pitchFamily="34" charset="0"/>
              </a:rPr>
              <a:t>This project is </a:t>
            </a:r>
            <a:r>
              <a:rPr lang="en-US" sz="1000" noProof="0">
                <a:solidFill>
                  <a:srgbClr val="485AA7"/>
                </a:solidFill>
                <a:effectLst/>
                <a:latin typeface="Franklin Gothic Book" panose="020B0503020102020204" pitchFamily="34" charset="0"/>
              </a:rPr>
              <a:t>f</a:t>
            </a:r>
            <a:r>
              <a:rPr lang="en-US" sz="1000" err="1">
                <a:solidFill>
                  <a:srgbClr val="485AA7"/>
                </a:solidFill>
                <a:effectLst/>
                <a:latin typeface="Franklin Gothic Book" panose="020B0503020102020204" pitchFamily="34" charset="0"/>
                <a:ea typeface="Times New Roman" panose="02020603050405020304" pitchFamily="18" charset="0"/>
              </a:rPr>
              <a:t>unded</a:t>
            </a:r>
            <a:r>
              <a:rPr lang="en-US" sz="1000">
                <a:solidFill>
                  <a:srgbClr val="485AA7"/>
                </a:solidFill>
                <a:effectLst/>
                <a:latin typeface="Franklin Gothic Book" panose="020B0503020102020204" pitchFamily="34" charset="0"/>
                <a:ea typeface="Times New Roman" panose="02020603050405020304" pitchFamily="18" charset="0"/>
              </a:rPr>
              <a:t> by the European Union’s Horizon </a:t>
            </a:r>
            <a:r>
              <a:rPr lang="en-US" sz="1000" err="1">
                <a:solidFill>
                  <a:srgbClr val="485AA7"/>
                </a:solidFill>
                <a:effectLst/>
                <a:latin typeface="Franklin Gothic Book" panose="020B0503020102020204" pitchFamily="34" charset="0"/>
                <a:ea typeface="Times New Roman" panose="02020603050405020304" pitchFamily="18" charset="0"/>
              </a:rPr>
              <a:t>programme</a:t>
            </a:r>
            <a:r>
              <a:rPr lang="en-US" sz="1000">
                <a:solidFill>
                  <a:srgbClr val="485AA7"/>
                </a:solidFill>
                <a:effectLst/>
                <a:latin typeface="Franklin Gothic Book" panose="020B0503020102020204" pitchFamily="34" charset="0"/>
                <a:ea typeface="Times New Roman" panose="02020603050405020304" pitchFamily="18" charset="0"/>
              </a:rPr>
              <a:t> under grant agreement No 101094648. </a:t>
            </a:r>
          </a:p>
          <a:p>
            <a:r>
              <a:rPr lang="en-US" sz="1000">
                <a:solidFill>
                  <a:srgbClr val="485AA7"/>
                </a:solidFill>
                <a:effectLst/>
                <a:latin typeface="Franklin Gothic Book" panose="020B0503020102020204" pitchFamily="34" charset="0"/>
                <a:ea typeface="Times New Roman" panose="02020603050405020304" pitchFamily="18" charset="0"/>
              </a:rPr>
              <a:t>Views and opinions expressed are however those of the author(s) only and do not necessarily reflect those of the European Union. </a:t>
            </a:r>
          </a:p>
          <a:p>
            <a:r>
              <a:rPr lang="en-US" sz="1000">
                <a:solidFill>
                  <a:srgbClr val="485AA7"/>
                </a:solidFill>
                <a:effectLst/>
                <a:latin typeface="Franklin Gothic Book" panose="020B0503020102020204" pitchFamily="34" charset="0"/>
                <a:ea typeface="Times New Roman" panose="02020603050405020304" pitchFamily="18" charset="0"/>
              </a:rPr>
              <a:t>Neither the European Union nor the granting authority can be held responsible for them.</a:t>
            </a:r>
            <a:endParaRPr lang="en-GB" sz="1000" noProof="0">
              <a:solidFill>
                <a:srgbClr val="485AA7"/>
              </a:solidFill>
              <a:latin typeface="Franklin Gothic Book" panose="020B0503020102020204" pitchFamily="34" charset="0"/>
            </a:endParaRPr>
          </a:p>
        </p:txBody>
      </p:sp>
      <p:pic>
        <p:nvPicPr>
          <p:cNvPr id="3" name="Picture 4">
            <a:extLst>
              <a:ext uri="{FF2B5EF4-FFF2-40B4-BE49-F238E27FC236}">
                <a16:creationId xmlns:a16="http://schemas.microsoft.com/office/drawing/2014/main" id="{E94E4D2C-D663-9FFC-FDF9-2AA655D28E7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65369" y="6022097"/>
            <a:ext cx="1425341" cy="57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105298"/>
      </p:ext>
    </p:extLst>
  </p:cSld>
  <p:clrMap bg1="lt1" tx1="dk1" bg2="lt2" tx2="dk2" accent1="accent1" accent2="accent2" accent3="accent3" accent4="accent4" accent5="accent5" accent6="accent6" hlink="hlink" folHlink="folHlink"/>
  <p:sldLayoutIdLst>
    <p:sldLayoutId id="2147483736" r:id="rId1"/>
    <p:sldLayoutId id="2147483734" r:id="rId2"/>
    <p:sldLayoutId id="2147483735"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69" userDrawn="1">
          <p15:clr>
            <a:srgbClr val="F26B43"/>
          </p15:clr>
        </p15:guide>
        <p15:guide id="4" orient="horz" pos="210" userDrawn="1">
          <p15:clr>
            <a:srgbClr val="F26B43"/>
          </p15:clr>
        </p15:guide>
        <p15:guide id="5" orient="horz" pos="4110" userDrawn="1">
          <p15:clr>
            <a:srgbClr val="F26B43"/>
          </p15:clr>
        </p15:guide>
        <p15:guide id="6" orient="horz" pos="1026" userDrawn="1">
          <p15:clr>
            <a:srgbClr val="F26B43"/>
          </p15:clr>
        </p15:guide>
        <p15:guide id="7" pos="189"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007253"/>
      </p:ext>
    </p:extLst>
  </p:cSld>
  <p:clrMap bg1="lt1" tx1="dk1" bg2="lt2" tx2="dk2" accent1="accent1" accent2="accent2" accent3="accent3" accent4="accent4" accent5="accent5" accent6="accent6" hlink="hlink" folHlink="folHlink"/>
  <p:sldLayoutIdLst>
    <p:sldLayoutId id="2147483706" r:id="rId1"/>
    <p:sldLayoutId id="214748372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36_641EE73D.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hyperlink" Target="https://www.steamecologies.eu/wp-content/uploads/2024/08/SLEs_1st-Policy-Brief_v.05_final-.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21.jpeg"/><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4B6A3-B1D0-2F15-D03B-A3AEF9C4C736}"/>
              </a:ext>
            </a:extLst>
          </p:cNvPr>
          <p:cNvSpPr>
            <a:spLocks noGrp="1"/>
          </p:cNvSpPr>
          <p:nvPr>
            <p:ph type="title"/>
          </p:nvPr>
        </p:nvSpPr>
        <p:spPr/>
        <p:txBody>
          <a:bodyPr/>
          <a:lstStyle/>
          <a:p>
            <a:r>
              <a:rPr lang="en-GB"/>
              <a:t>Introduction</a:t>
            </a:r>
          </a:p>
        </p:txBody>
      </p:sp>
      <p:sp>
        <p:nvSpPr>
          <p:cNvPr id="3" name="Text Placeholder 2">
            <a:extLst>
              <a:ext uri="{FF2B5EF4-FFF2-40B4-BE49-F238E27FC236}">
                <a16:creationId xmlns:a16="http://schemas.microsoft.com/office/drawing/2014/main" id="{77C8102C-B28F-4317-EF01-535D1FBF9B29}"/>
              </a:ext>
            </a:extLst>
          </p:cNvPr>
          <p:cNvSpPr>
            <a:spLocks noGrp="1"/>
          </p:cNvSpPr>
          <p:nvPr>
            <p:ph type="body" idx="1"/>
          </p:nvPr>
        </p:nvSpPr>
        <p:spPr>
          <a:xfrm>
            <a:off x="479462" y="2321821"/>
            <a:ext cx="11039748" cy="1871038"/>
          </a:xfrm>
        </p:spPr>
        <p:txBody>
          <a:bodyPr/>
          <a:lstStyle/>
          <a:p>
            <a:pPr marL="285750" indent="-285750">
              <a:buFont typeface="Wingdings" panose="05000000000000000000" pitchFamily="2" charset="2"/>
              <a:buChar char="§"/>
            </a:pPr>
            <a:r>
              <a:rPr lang="it-IT" err="1"/>
              <a:t>Contribute</a:t>
            </a:r>
            <a:r>
              <a:rPr lang="it-IT"/>
              <a:t> to the </a:t>
            </a:r>
            <a:r>
              <a:rPr lang="it-IT" err="1"/>
              <a:t>development</a:t>
            </a:r>
            <a:r>
              <a:rPr lang="it-IT"/>
              <a:t> of </a:t>
            </a:r>
            <a:r>
              <a:rPr lang="it-IT" err="1"/>
              <a:t>evidence-informed</a:t>
            </a:r>
            <a:r>
              <a:rPr lang="it-IT"/>
              <a:t> educational policies by </a:t>
            </a:r>
            <a:r>
              <a:rPr lang="it-IT" err="1"/>
              <a:t>adding</a:t>
            </a:r>
            <a:r>
              <a:rPr lang="it-IT"/>
              <a:t> </a:t>
            </a:r>
            <a:r>
              <a:rPr lang="it-IT" err="1"/>
              <a:t>value</a:t>
            </a:r>
            <a:r>
              <a:rPr lang="it-IT"/>
              <a:t> to the policy briefs.</a:t>
            </a:r>
          </a:p>
          <a:p>
            <a:pPr marL="285750" indent="-285750">
              <a:buFont typeface="Wingdings" panose="05000000000000000000" pitchFamily="2" charset="2"/>
              <a:buChar char="§"/>
            </a:pPr>
            <a:r>
              <a:rPr lang="en-GB"/>
              <a:t>Help clarify the issues in hand and solutions. </a:t>
            </a:r>
            <a:endParaRPr lang="it-IT"/>
          </a:p>
          <a:p>
            <a:pPr marL="285750" indent="-285750">
              <a:buFont typeface="Wingdings" panose="05000000000000000000" pitchFamily="2" charset="2"/>
              <a:buChar char="§"/>
            </a:pPr>
            <a:r>
              <a:rPr lang="en-GB"/>
              <a:t>Develop a shared understanding amongst stakeholders.</a:t>
            </a:r>
            <a:endParaRPr lang="it-IT"/>
          </a:p>
          <a:p>
            <a:pPr marL="285750" indent="-285750">
              <a:buFont typeface="Wingdings" panose="05000000000000000000" pitchFamily="2" charset="2"/>
              <a:buChar char="§"/>
            </a:pPr>
            <a:r>
              <a:rPr lang="en-GB"/>
              <a:t>Contribute to developing effective policies, thus eventually contributing to good governance and democracy.</a:t>
            </a:r>
          </a:p>
          <a:p>
            <a:r>
              <a:rPr lang="en-GB" b="1">
                <a:solidFill>
                  <a:srgbClr val="E6BC32"/>
                </a:solidFill>
              </a:rPr>
              <a:t>To this end:</a:t>
            </a:r>
            <a:endParaRPr lang="it-IT" b="1">
              <a:solidFill>
                <a:srgbClr val="E6BC32"/>
              </a:solidFill>
            </a:endParaRPr>
          </a:p>
        </p:txBody>
      </p:sp>
      <p:sp>
        <p:nvSpPr>
          <p:cNvPr id="4" name="Text Placeholder 3">
            <a:extLst>
              <a:ext uri="{FF2B5EF4-FFF2-40B4-BE49-F238E27FC236}">
                <a16:creationId xmlns:a16="http://schemas.microsoft.com/office/drawing/2014/main" id="{2F354CC7-8072-F811-41C6-41259C112F8D}"/>
              </a:ext>
            </a:extLst>
          </p:cNvPr>
          <p:cNvSpPr>
            <a:spLocks noGrp="1"/>
          </p:cNvSpPr>
          <p:nvPr>
            <p:ph type="body" sz="quarter" idx="13"/>
          </p:nvPr>
        </p:nvSpPr>
        <p:spPr/>
        <p:txBody>
          <a:bodyPr/>
          <a:lstStyle/>
          <a:p>
            <a:r>
              <a:rPr lang="en-GB"/>
              <a:t>Policy Learning session objectives</a:t>
            </a:r>
          </a:p>
        </p:txBody>
      </p:sp>
      <p:graphicFrame>
        <p:nvGraphicFramePr>
          <p:cNvPr id="8" name="Diagramma 7">
            <a:extLst>
              <a:ext uri="{FF2B5EF4-FFF2-40B4-BE49-F238E27FC236}">
                <a16:creationId xmlns:a16="http://schemas.microsoft.com/office/drawing/2014/main" id="{2ADBBB62-2912-4EC7-2D70-D60295ED10B6}"/>
              </a:ext>
            </a:extLst>
          </p:cNvPr>
          <p:cNvGraphicFramePr/>
          <p:nvPr>
            <p:extLst>
              <p:ext uri="{D42A27DB-BD31-4B8C-83A1-F6EECF244321}">
                <p14:modId xmlns:p14="http://schemas.microsoft.com/office/powerpoint/2010/main" val="3405797619"/>
              </p:ext>
            </p:extLst>
          </p:nvPr>
        </p:nvGraphicFramePr>
        <p:xfrm>
          <a:off x="461871" y="3926994"/>
          <a:ext cx="10872438" cy="2031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146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298EE1-1806-9470-4D93-85CD2BE0C53E}"/>
              </a:ext>
            </a:extLst>
          </p:cNvPr>
          <p:cNvSpPr>
            <a:spLocks noGrp="1"/>
          </p:cNvSpPr>
          <p:nvPr>
            <p:ph type="title"/>
          </p:nvPr>
        </p:nvSpPr>
        <p:spPr/>
        <p:txBody>
          <a:bodyPr/>
          <a:lstStyle/>
          <a:p>
            <a:r>
              <a:rPr lang="it-IT" err="1"/>
              <a:t>Obstacles</a:t>
            </a:r>
            <a:r>
              <a:rPr lang="it-IT"/>
              <a:t> and challenges</a:t>
            </a:r>
          </a:p>
        </p:txBody>
      </p:sp>
      <p:sp>
        <p:nvSpPr>
          <p:cNvPr id="3" name="Segnaposto testo 2">
            <a:extLst>
              <a:ext uri="{FF2B5EF4-FFF2-40B4-BE49-F238E27FC236}">
                <a16:creationId xmlns:a16="http://schemas.microsoft.com/office/drawing/2014/main" id="{2AC7DDF4-07BC-DBB0-B3D8-73DE6E57F26B}"/>
              </a:ext>
            </a:extLst>
          </p:cNvPr>
          <p:cNvSpPr>
            <a:spLocks noGrp="1"/>
          </p:cNvSpPr>
          <p:nvPr>
            <p:ph type="body" idx="1"/>
          </p:nvPr>
        </p:nvSpPr>
        <p:spPr/>
        <p:txBody>
          <a:bodyPr lIns="91440" tIns="45720" rIns="91440" bIns="45720" anchor="t"/>
          <a:lstStyle/>
          <a:p>
            <a:pPr marL="285750" indent="-285750">
              <a:buClr>
                <a:srgbClr val="D8368E"/>
              </a:buClr>
              <a:buFont typeface="Franklin Gothic Book" panose="020B0503020102020204" pitchFamily="34" charset="0"/>
              <a:buChar char="▬"/>
            </a:pPr>
            <a:r>
              <a:rPr lang="en-US" b="1" dirty="0">
                <a:latin typeface="Franklin Gothic Book"/>
              </a:rPr>
              <a:t>Policy, Time, and Resources: </a:t>
            </a:r>
            <a:r>
              <a:rPr lang="en-US">
                <a:latin typeface="Franklin Gothic Book"/>
              </a:rPr>
              <a:t>Lack of time for planning along with bureaucratic </a:t>
            </a:r>
            <a:r>
              <a:rPr lang="en-US" dirty="0">
                <a:latin typeface="Franklin Gothic Book"/>
              </a:rPr>
              <a:t>delays, hinders progress.</a:t>
            </a:r>
          </a:p>
          <a:p>
            <a:pPr marL="285750" indent="-285750">
              <a:buClr>
                <a:srgbClr val="D8368E"/>
              </a:buClr>
              <a:buFont typeface="Franklin Gothic Book" panose="020B0503020102020204" pitchFamily="34" charset="0"/>
              <a:buChar char="▬"/>
            </a:pPr>
            <a:r>
              <a:rPr lang="en-US" b="1"/>
              <a:t>Insufficient Support: </a:t>
            </a:r>
            <a:r>
              <a:rPr lang="en-US"/>
              <a:t>Limited resources, inadequate professional development, and community engagement make it difficult to sustain STE(A)M projects.</a:t>
            </a:r>
          </a:p>
          <a:p>
            <a:pPr marL="285750" indent="-285750">
              <a:buClr>
                <a:srgbClr val="D8368E"/>
              </a:buClr>
              <a:buFont typeface="Franklin Gothic Book" panose="020B0503020102020204" pitchFamily="34" charset="0"/>
              <a:buChar char="▬"/>
            </a:pPr>
            <a:r>
              <a:rPr lang="en-US" b="1"/>
              <a:t>Rigid Curricula: </a:t>
            </a:r>
            <a:r>
              <a:rPr lang="en-US"/>
              <a:t>Centralized policies create rigid subject-based curricula, limiting flexibility for STE(A)M approaches.</a:t>
            </a:r>
          </a:p>
          <a:p>
            <a:pPr marL="285750" indent="-285750">
              <a:buClr>
                <a:srgbClr val="D8368E"/>
              </a:buClr>
              <a:buFont typeface="Franklin Gothic Book" panose="020B0503020102020204" pitchFamily="34" charset="0"/>
              <a:buChar char="▬"/>
            </a:pPr>
            <a:r>
              <a:rPr lang="en-US" b="1"/>
              <a:t>Financial and Stakeholder Issues: </a:t>
            </a:r>
            <a:r>
              <a:rPr lang="en-US"/>
              <a:t>Funding constraints and difficulties in collaborating with industry partners slow progress and complicate stakeholder coordination.</a:t>
            </a:r>
          </a:p>
          <a:p>
            <a:pPr marL="285750" indent="-285750">
              <a:buClr>
                <a:srgbClr val="D8368E"/>
              </a:buClr>
              <a:buFont typeface="Franklin Gothic Book" panose="020B0503020102020204" pitchFamily="34" charset="0"/>
              <a:buChar char="▬"/>
            </a:pPr>
            <a:r>
              <a:rPr lang="en-US" b="1"/>
              <a:t>Teacher Recognition: </a:t>
            </a:r>
            <a:r>
              <a:rPr lang="en-US"/>
              <a:t>Lack of legal recognition and compensated working hours reduces teachers' involvement in innovative education efforts.</a:t>
            </a:r>
            <a:endParaRPr lang="it-IT"/>
          </a:p>
          <a:p>
            <a:endParaRPr lang="en-BE"/>
          </a:p>
        </p:txBody>
      </p:sp>
    </p:spTree>
    <p:extLst>
      <p:ext uri="{BB962C8B-B14F-4D97-AF65-F5344CB8AC3E}">
        <p14:creationId xmlns:p14="http://schemas.microsoft.com/office/powerpoint/2010/main" val="3805372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FD0C7D79-1A69-7B29-1F31-1F377E6C3064}"/>
              </a:ext>
            </a:extLst>
          </p:cNvPr>
          <p:cNvSpPr/>
          <p:nvPr/>
        </p:nvSpPr>
        <p:spPr>
          <a:xfrm>
            <a:off x="276133" y="1662317"/>
            <a:ext cx="371475" cy="476250"/>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2" name="Segnaposto testo 1">
            <a:extLst>
              <a:ext uri="{FF2B5EF4-FFF2-40B4-BE49-F238E27FC236}">
                <a16:creationId xmlns:a16="http://schemas.microsoft.com/office/drawing/2014/main" id="{BB9854AB-6646-0606-54D5-C95B892584BE}"/>
              </a:ext>
            </a:extLst>
          </p:cNvPr>
          <p:cNvSpPr>
            <a:spLocks noGrp="1"/>
          </p:cNvSpPr>
          <p:nvPr>
            <p:ph type="body" idx="1"/>
          </p:nvPr>
        </p:nvSpPr>
        <p:spPr>
          <a:xfrm>
            <a:off x="276133" y="1786142"/>
            <a:ext cx="5143591" cy="3534966"/>
          </a:xfrm>
        </p:spPr>
        <p:txBody>
          <a:bodyPr/>
          <a:lstStyle/>
          <a:p>
            <a:pPr marL="342900" indent="-342900">
              <a:buClr>
                <a:srgbClr val="D8368E"/>
              </a:buClr>
              <a:buFont typeface="+mj-lt"/>
              <a:buAutoNum type="arabicParenR"/>
            </a:pPr>
            <a:r>
              <a:rPr lang="en-US" sz="1600" b="1"/>
              <a:t>Increased Funding: </a:t>
            </a:r>
            <a:r>
              <a:rPr lang="en-US" sz="1600"/>
              <a:t>Advocate for long-term financial support for schools and teachers ensuring the successful implementation of Open Schooling and SLEs.</a:t>
            </a:r>
          </a:p>
          <a:p>
            <a:pPr marL="342900" indent="-342900">
              <a:buClr>
                <a:srgbClr val="D8368E"/>
              </a:buClr>
              <a:buFont typeface="+mj-lt"/>
              <a:buAutoNum type="arabicParenR"/>
            </a:pPr>
            <a:r>
              <a:rPr lang="en-US" sz="1600" b="1"/>
              <a:t>Curriculum Flexibility: </a:t>
            </a:r>
            <a:r>
              <a:rPr lang="en-US" sz="1600"/>
              <a:t>Promote policies allowing for interdisciplinary, inclusive, and thematic learning, shifting away from rigid subject-oriented approaches.</a:t>
            </a:r>
          </a:p>
          <a:p>
            <a:pPr marL="342900" indent="-342900">
              <a:buClr>
                <a:srgbClr val="D8368E"/>
              </a:buClr>
              <a:buFont typeface="+mj-lt"/>
              <a:buAutoNum type="arabicParenR"/>
            </a:pPr>
            <a:r>
              <a:rPr lang="en-US" sz="1600" b="1"/>
              <a:t>Sustainable Innovation: </a:t>
            </a:r>
            <a:r>
              <a:rPr lang="en-US" sz="1600"/>
              <a:t>Integrate educational innovations into the formal curriculum to ensure continuity beyond volunteer efforts and extracurricular activities.</a:t>
            </a:r>
          </a:p>
          <a:p>
            <a:pPr marL="342900" indent="-342900">
              <a:buClr>
                <a:srgbClr val="D8368E"/>
              </a:buClr>
              <a:buFont typeface="+mj-lt"/>
              <a:buAutoNum type="arabicParenR"/>
            </a:pPr>
            <a:r>
              <a:rPr lang="en-US" sz="1600" b="1"/>
              <a:t>Gender Balance: </a:t>
            </a:r>
            <a:r>
              <a:rPr lang="en-US" sz="1600"/>
              <a:t>Strengthen policies addressing gender disparities in science education, promoting female participation and breaking stereotypes.</a:t>
            </a:r>
          </a:p>
          <a:p>
            <a:endParaRPr lang="it-IT" sz="1600"/>
          </a:p>
        </p:txBody>
      </p:sp>
      <p:sp>
        <p:nvSpPr>
          <p:cNvPr id="3" name="Segnaposto testo 2">
            <a:extLst>
              <a:ext uri="{FF2B5EF4-FFF2-40B4-BE49-F238E27FC236}">
                <a16:creationId xmlns:a16="http://schemas.microsoft.com/office/drawing/2014/main" id="{842EEE06-1133-DF49-B890-461E41A0F4FE}"/>
              </a:ext>
            </a:extLst>
          </p:cNvPr>
          <p:cNvSpPr>
            <a:spLocks noGrp="1"/>
          </p:cNvSpPr>
          <p:nvPr>
            <p:ph type="body" idx="14"/>
          </p:nvPr>
        </p:nvSpPr>
        <p:spPr>
          <a:xfrm>
            <a:off x="5614206" y="1786142"/>
            <a:ext cx="6301661" cy="3534966"/>
          </a:xfrm>
        </p:spPr>
        <p:txBody>
          <a:bodyPr/>
          <a:lstStyle/>
          <a:p>
            <a:pPr marL="342900" indent="-342900">
              <a:buClr>
                <a:srgbClr val="D8368E"/>
              </a:buClr>
              <a:buFont typeface="+mj-lt"/>
              <a:buAutoNum type="arabicParenR" startAt="5"/>
            </a:pPr>
            <a:r>
              <a:rPr lang="en-US" sz="1600" b="1"/>
              <a:t>Collaboration: </a:t>
            </a:r>
            <a:r>
              <a:rPr lang="en-US" sz="1600"/>
              <a:t>Enhance partnerships between schools, research institutions, and industry to enrich learning experiences with real-world applications.</a:t>
            </a:r>
          </a:p>
          <a:p>
            <a:pPr marL="342900" indent="-342900">
              <a:buClr>
                <a:srgbClr val="D8368E"/>
              </a:buClr>
              <a:buFont typeface="+mj-lt"/>
              <a:buAutoNum type="arabicParenR" startAt="5"/>
            </a:pPr>
            <a:r>
              <a:rPr lang="en-US" sz="1600" b="1"/>
              <a:t>Innovative Approaches: </a:t>
            </a:r>
            <a:r>
              <a:rPr lang="en-US" sz="1600"/>
              <a:t>Provide training in experiential, game-based, and design-based learning to make STE(A)M education more interactive and engaging.</a:t>
            </a:r>
          </a:p>
          <a:p>
            <a:pPr marL="342900" indent="-342900">
              <a:buClr>
                <a:srgbClr val="D8368E"/>
              </a:buClr>
              <a:buFont typeface="+mj-lt"/>
              <a:buAutoNum type="arabicParenR" startAt="5"/>
            </a:pPr>
            <a:r>
              <a:rPr lang="en-US" sz="1600" b="1"/>
              <a:t>Support Systems: </a:t>
            </a:r>
            <a:r>
              <a:rPr lang="en-US" sz="1600"/>
              <a:t>Develop a robust support system with professional development and administrative assistance for teachers.</a:t>
            </a:r>
          </a:p>
          <a:p>
            <a:pPr marL="342900" indent="-342900">
              <a:buClr>
                <a:srgbClr val="D8368E"/>
              </a:buClr>
              <a:buFont typeface="+mj-lt"/>
              <a:buAutoNum type="arabicParenR" startAt="5"/>
            </a:pPr>
            <a:r>
              <a:rPr lang="en-US" sz="1600" b="1"/>
              <a:t>Community Engagement: </a:t>
            </a:r>
            <a:r>
              <a:rPr lang="en-US" sz="1600"/>
              <a:t>Encourage partnerships between schools, local communities, and external actors to foster collaborative educational environments.</a:t>
            </a:r>
          </a:p>
          <a:p>
            <a:pPr marL="342900" indent="-342900">
              <a:buClr>
                <a:srgbClr val="D8368E"/>
              </a:buClr>
              <a:buFont typeface="+mj-lt"/>
              <a:buAutoNum type="arabicParenR" startAt="5"/>
            </a:pPr>
            <a:r>
              <a:rPr lang="en-US" sz="1600" b="1"/>
              <a:t>Inclusivity: </a:t>
            </a:r>
            <a:r>
              <a:rPr lang="en-US" sz="1600"/>
              <a:t>Promote policies supporting diversity and inclusivity in education, particularly for increasing female participation in STE(A)M initiatives</a:t>
            </a:r>
            <a:endParaRPr lang="it-IT" sz="1600"/>
          </a:p>
          <a:p>
            <a:endParaRPr lang="it-IT" sz="1600"/>
          </a:p>
        </p:txBody>
      </p:sp>
      <p:sp>
        <p:nvSpPr>
          <p:cNvPr id="4" name="Titolo 3">
            <a:extLst>
              <a:ext uri="{FF2B5EF4-FFF2-40B4-BE49-F238E27FC236}">
                <a16:creationId xmlns:a16="http://schemas.microsoft.com/office/drawing/2014/main" id="{8E708AC2-CF8A-A9D0-2311-A80CD898CBFA}"/>
              </a:ext>
            </a:extLst>
          </p:cNvPr>
          <p:cNvSpPr>
            <a:spLocks noGrp="1"/>
          </p:cNvSpPr>
          <p:nvPr>
            <p:ph type="title"/>
          </p:nvPr>
        </p:nvSpPr>
        <p:spPr/>
        <p:txBody>
          <a:bodyPr/>
          <a:lstStyle/>
          <a:p>
            <a:r>
              <a:rPr lang="it-IT"/>
              <a:t>Policy </a:t>
            </a:r>
            <a:r>
              <a:rPr lang="it-IT" err="1"/>
              <a:t>recommendations</a:t>
            </a:r>
            <a:endParaRPr lang="it-IT"/>
          </a:p>
        </p:txBody>
      </p:sp>
    </p:spTree>
    <p:extLst>
      <p:ext uri="{BB962C8B-B14F-4D97-AF65-F5344CB8AC3E}">
        <p14:creationId xmlns:p14="http://schemas.microsoft.com/office/powerpoint/2010/main" val="194084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4B6A3-B1D0-2F15-D03B-A3AEF9C4C736}"/>
              </a:ext>
            </a:extLst>
          </p:cNvPr>
          <p:cNvSpPr>
            <a:spLocks noGrp="1"/>
          </p:cNvSpPr>
          <p:nvPr>
            <p:ph type="title"/>
          </p:nvPr>
        </p:nvSpPr>
        <p:spPr/>
        <p:txBody>
          <a:bodyPr/>
          <a:lstStyle/>
          <a:p>
            <a:r>
              <a:rPr lang="it-IT"/>
              <a:t>Policy </a:t>
            </a:r>
            <a:r>
              <a:rPr lang="en-GB"/>
              <a:t>recommendations</a:t>
            </a:r>
          </a:p>
        </p:txBody>
      </p:sp>
      <p:graphicFrame>
        <p:nvGraphicFramePr>
          <p:cNvPr id="6" name="Diagramma 5">
            <a:extLst>
              <a:ext uri="{FF2B5EF4-FFF2-40B4-BE49-F238E27FC236}">
                <a16:creationId xmlns:a16="http://schemas.microsoft.com/office/drawing/2014/main" id="{ACEB760B-387A-35A8-F7C3-87A65490DA68}"/>
              </a:ext>
            </a:extLst>
          </p:cNvPr>
          <p:cNvGraphicFramePr/>
          <p:nvPr>
            <p:extLst>
              <p:ext uri="{D42A27DB-BD31-4B8C-83A1-F6EECF244321}">
                <p14:modId xmlns:p14="http://schemas.microsoft.com/office/powerpoint/2010/main" val="1323423188"/>
              </p:ext>
            </p:extLst>
          </p:nvPr>
        </p:nvGraphicFramePr>
        <p:xfrm>
          <a:off x="1139862" y="2321821"/>
          <a:ext cx="9344478" cy="3534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2F354CC7-8072-F811-41C6-41259C112F8D}"/>
              </a:ext>
            </a:extLst>
          </p:cNvPr>
          <p:cNvSpPr>
            <a:spLocks noGrp="1"/>
          </p:cNvSpPr>
          <p:nvPr>
            <p:ph type="body" sz="quarter" idx="13"/>
          </p:nvPr>
        </p:nvSpPr>
        <p:spPr/>
        <p:txBody>
          <a:bodyPr/>
          <a:lstStyle/>
          <a:p>
            <a:r>
              <a:rPr lang="it-IT"/>
              <a:t>Scaling up and sustainability</a:t>
            </a:r>
            <a:endParaRPr lang="en-BE"/>
          </a:p>
        </p:txBody>
      </p:sp>
    </p:spTree>
    <p:extLst>
      <p:ext uri="{BB962C8B-B14F-4D97-AF65-F5344CB8AC3E}">
        <p14:creationId xmlns:p14="http://schemas.microsoft.com/office/powerpoint/2010/main" val="964357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E3EA0C-5C62-3952-36E7-677D75523A82}"/>
              </a:ext>
            </a:extLst>
          </p:cNvPr>
          <p:cNvSpPr>
            <a:spLocks noGrp="1"/>
          </p:cNvSpPr>
          <p:nvPr>
            <p:ph type="body" idx="1"/>
          </p:nvPr>
        </p:nvSpPr>
        <p:spPr/>
        <p:txBody>
          <a:bodyPr/>
          <a:lstStyle/>
          <a:p>
            <a:endParaRPr lang="en-BE"/>
          </a:p>
        </p:txBody>
      </p:sp>
      <p:sp>
        <p:nvSpPr>
          <p:cNvPr id="3" name="Text Placeholder 2">
            <a:extLst>
              <a:ext uri="{FF2B5EF4-FFF2-40B4-BE49-F238E27FC236}">
                <a16:creationId xmlns:a16="http://schemas.microsoft.com/office/drawing/2014/main" id="{01D0D3AD-4404-2441-59B8-869E1E82B571}"/>
              </a:ext>
            </a:extLst>
          </p:cNvPr>
          <p:cNvSpPr>
            <a:spLocks noGrp="1"/>
          </p:cNvSpPr>
          <p:nvPr>
            <p:ph type="body" idx="10"/>
          </p:nvPr>
        </p:nvSpPr>
        <p:spPr/>
        <p:txBody>
          <a:bodyPr/>
          <a:lstStyle/>
          <a:p>
            <a:endParaRPr lang="en-BE"/>
          </a:p>
        </p:txBody>
      </p:sp>
      <p:sp>
        <p:nvSpPr>
          <p:cNvPr id="4" name="Text Placeholder 3">
            <a:extLst>
              <a:ext uri="{FF2B5EF4-FFF2-40B4-BE49-F238E27FC236}">
                <a16:creationId xmlns:a16="http://schemas.microsoft.com/office/drawing/2014/main" id="{8F4DE257-34E8-AB68-4CEE-314F8F9244E0}"/>
              </a:ext>
            </a:extLst>
          </p:cNvPr>
          <p:cNvSpPr>
            <a:spLocks noGrp="1"/>
          </p:cNvSpPr>
          <p:nvPr>
            <p:ph type="body" idx="11"/>
          </p:nvPr>
        </p:nvSpPr>
        <p:spPr/>
        <p:txBody>
          <a:bodyPr/>
          <a:lstStyle/>
          <a:p>
            <a:endParaRPr lang="en-BE"/>
          </a:p>
        </p:txBody>
      </p:sp>
      <p:sp>
        <p:nvSpPr>
          <p:cNvPr id="5" name="Text Placeholder 4">
            <a:extLst>
              <a:ext uri="{FF2B5EF4-FFF2-40B4-BE49-F238E27FC236}">
                <a16:creationId xmlns:a16="http://schemas.microsoft.com/office/drawing/2014/main" id="{1818860A-3F56-8B6C-4472-632D1727910D}"/>
              </a:ext>
            </a:extLst>
          </p:cNvPr>
          <p:cNvSpPr>
            <a:spLocks noGrp="1"/>
          </p:cNvSpPr>
          <p:nvPr>
            <p:ph type="body" idx="12"/>
          </p:nvPr>
        </p:nvSpPr>
        <p:spPr/>
        <p:txBody>
          <a:bodyPr/>
          <a:lstStyle/>
          <a:p>
            <a:endParaRPr lang="en-BE"/>
          </a:p>
        </p:txBody>
      </p:sp>
      <p:sp>
        <p:nvSpPr>
          <p:cNvPr id="6" name="Text Placeholder 5">
            <a:extLst>
              <a:ext uri="{FF2B5EF4-FFF2-40B4-BE49-F238E27FC236}">
                <a16:creationId xmlns:a16="http://schemas.microsoft.com/office/drawing/2014/main" id="{BAB8A975-3D48-2CE7-44BF-41B02C5C1A6F}"/>
              </a:ext>
            </a:extLst>
          </p:cNvPr>
          <p:cNvSpPr>
            <a:spLocks noGrp="1"/>
          </p:cNvSpPr>
          <p:nvPr>
            <p:ph type="body" idx="13"/>
          </p:nvPr>
        </p:nvSpPr>
        <p:spPr/>
        <p:txBody>
          <a:bodyPr/>
          <a:lstStyle/>
          <a:p>
            <a:endParaRPr lang="en-BE"/>
          </a:p>
        </p:txBody>
      </p:sp>
      <p:sp>
        <p:nvSpPr>
          <p:cNvPr id="7" name="Text Placeholder 6">
            <a:extLst>
              <a:ext uri="{FF2B5EF4-FFF2-40B4-BE49-F238E27FC236}">
                <a16:creationId xmlns:a16="http://schemas.microsoft.com/office/drawing/2014/main" id="{BAA8B871-8DA2-49C8-0BF1-9DB7D3C79B35}"/>
              </a:ext>
            </a:extLst>
          </p:cNvPr>
          <p:cNvSpPr>
            <a:spLocks noGrp="1"/>
          </p:cNvSpPr>
          <p:nvPr>
            <p:ph type="body" idx="14"/>
          </p:nvPr>
        </p:nvSpPr>
        <p:spPr/>
        <p:txBody>
          <a:bodyPr/>
          <a:lstStyle/>
          <a:p>
            <a:endParaRPr lang="en-BE"/>
          </a:p>
        </p:txBody>
      </p:sp>
    </p:spTree>
    <p:extLst>
      <p:ext uri="{BB962C8B-B14F-4D97-AF65-F5344CB8AC3E}">
        <p14:creationId xmlns:p14="http://schemas.microsoft.com/office/powerpoint/2010/main" val="509862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675EB3-8049-018B-F0C8-97FE31465306}"/>
              </a:ext>
            </a:extLst>
          </p:cNvPr>
          <p:cNvSpPr>
            <a:spLocks noGrp="1"/>
          </p:cNvSpPr>
          <p:nvPr>
            <p:ph type="body" idx="1"/>
          </p:nvPr>
        </p:nvSpPr>
        <p:spPr/>
        <p:txBody>
          <a:bodyPr/>
          <a:lstStyle/>
          <a:p>
            <a:r>
              <a:rPr lang="en-US"/>
              <a:t>​2nd SLEs Policy Learning Session </a:t>
            </a:r>
            <a:endParaRPr lang="en-BE"/>
          </a:p>
        </p:txBody>
      </p:sp>
      <p:sp>
        <p:nvSpPr>
          <p:cNvPr id="3" name="Text Placeholder 2">
            <a:extLst>
              <a:ext uri="{FF2B5EF4-FFF2-40B4-BE49-F238E27FC236}">
                <a16:creationId xmlns:a16="http://schemas.microsoft.com/office/drawing/2014/main" id="{6CA36BD8-6388-AF6B-3C7B-3CB614C803AA}"/>
              </a:ext>
            </a:extLst>
          </p:cNvPr>
          <p:cNvSpPr>
            <a:spLocks noGrp="1"/>
          </p:cNvSpPr>
          <p:nvPr>
            <p:ph type="body" idx="10"/>
          </p:nvPr>
        </p:nvSpPr>
        <p:spPr/>
        <p:txBody>
          <a:bodyPr/>
          <a:lstStyle/>
          <a:p>
            <a:r>
              <a:rPr lang="it-IT"/>
              <a:t>​</a:t>
            </a:r>
            <a:r>
              <a:rPr lang="en-GB"/>
              <a:t>24th September 2024 (online) </a:t>
            </a:r>
          </a:p>
        </p:txBody>
      </p:sp>
      <p:sp>
        <p:nvSpPr>
          <p:cNvPr id="4" name="Title 3">
            <a:extLst>
              <a:ext uri="{FF2B5EF4-FFF2-40B4-BE49-F238E27FC236}">
                <a16:creationId xmlns:a16="http://schemas.microsoft.com/office/drawing/2014/main" id="{C3084542-0FED-899C-75C3-35C30B95CF05}"/>
              </a:ext>
            </a:extLst>
          </p:cNvPr>
          <p:cNvSpPr>
            <a:spLocks noGrp="1"/>
          </p:cNvSpPr>
          <p:nvPr>
            <p:ph type="title"/>
          </p:nvPr>
        </p:nvSpPr>
        <p:spPr/>
        <p:txBody>
          <a:bodyPr/>
          <a:lstStyle/>
          <a:p>
            <a:r>
              <a:rPr lang="en-US" sz="3200" b="1"/>
              <a:t>Strategic Support and Resources in STE(A)M Learning Ecologies</a:t>
            </a:r>
            <a:endParaRPr lang="en-BE" sz="3200" b="1"/>
          </a:p>
        </p:txBody>
      </p:sp>
      <p:sp>
        <p:nvSpPr>
          <p:cNvPr id="5" name="Text Placeholder 4">
            <a:extLst>
              <a:ext uri="{FF2B5EF4-FFF2-40B4-BE49-F238E27FC236}">
                <a16:creationId xmlns:a16="http://schemas.microsoft.com/office/drawing/2014/main" id="{7B2092CA-9EC0-F350-14A4-9A9B8742D82C}"/>
              </a:ext>
            </a:extLst>
          </p:cNvPr>
          <p:cNvSpPr>
            <a:spLocks noGrp="1"/>
          </p:cNvSpPr>
          <p:nvPr>
            <p:ph type="body" idx="11"/>
          </p:nvPr>
        </p:nvSpPr>
        <p:spPr>
          <a:xfrm>
            <a:off x="483137" y="3214124"/>
            <a:ext cx="6216390" cy="1102237"/>
          </a:xfrm>
        </p:spPr>
        <p:txBody>
          <a:bodyPr/>
          <a:lstStyle/>
          <a:p>
            <a:r>
              <a:rPr lang="it-IT" b="1"/>
              <a:t>Stefania Laneve </a:t>
            </a:r>
            <a:r>
              <a:rPr lang="it-IT"/>
              <a:t>&amp; </a:t>
            </a:r>
            <a:r>
              <a:rPr lang="it-IT" b="1"/>
              <a:t>Matteo Anzalone</a:t>
            </a:r>
            <a:r>
              <a:rPr lang="it-IT"/>
              <a:t>, Project Managers, </a:t>
            </a:r>
            <a:r>
              <a:rPr lang="it-IT" i="1"/>
              <a:t>APRE – </a:t>
            </a:r>
            <a:r>
              <a:rPr lang="en-GB" i="1"/>
              <a:t>Agency for the Promotion of European Research</a:t>
            </a:r>
          </a:p>
        </p:txBody>
      </p:sp>
      <p:sp>
        <p:nvSpPr>
          <p:cNvPr id="6" name="Title 3">
            <a:extLst>
              <a:ext uri="{FF2B5EF4-FFF2-40B4-BE49-F238E27FC236}">
                <a16:creationId xmlns:a16="http://schemas.microsoft.com/office/drawing/2014/main" id="{2D815524-A43A-0F33-B4B0-9F9CE11934F0}"/>
              </a:ext>
            </a:extLst>
          </p:cNvPr>
          <p:cNvSpPr txBox="1">
            <a:spLocks/>
          </p:cNvSpPr>
          <p:nvPr/>
        </p:nvSpPr>
        <p:spPr>
          <a:xfrm>
            <a:off x="483137" y="2402985"/>
            <a:ext cx="6223349" cy="709591"/>
          </a:xfrm>
          <a:prstGeom prst="rect">
            <a:avLst/>
          </a:prstGeom>
        </p:spPr>
        <p:txBody>
          <a:bodyPr anchor="b"/>
          <a:lstStyle>
            <a:lvl1pPr algn="l" defTabSz="914400" rtl="0" eaLnBrk="1" latinLnBrk="0" hangingPunct="1">
              <a:lnSpc>
                <a:spcPct val="90000"/>
              </a:lnSpc>
              <a:spcBef>
                <a:spcPct val="0"/>
              </a:spcBef>
              <a:buNone/>
              <a:defRPr sz="4500" b="0" i="0" kern="1200">
                <a:solidFill>
                  <a:srgbClr val="D8368E"/>
                </a:solidFill>
                <a:latin typeface="Franklin Gothic Book" panose="020B0503020102020204" pitchFamily="34" charset="0"/>
                <a:ea typeface="+mj-ea"/>
                <a:cs typeface="+mj-cs"/>
              </a:defRPr>
            </a:lvl1pPr>
          </a:lstStyle>
          <a:p>
            <a:r>
              <a:rPr lang="en-GB" sz="1600"/>
              <a:t>Second SLEs Policy Brief - Overview</a:t>
            </a:r>
          </a:p>
        </p:txBody>
      </p:sp>
    </p:spTree>
    <p:extLst>
      <p:ext uri="{BB962C8B-B14F-4D97-AF65-F5344CB8AC3E}">
        <p14:creationId xmlns:p14="http://schemas.microsoft.com/office/powerpoint/2010/main" val="1679746877"/>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4B6A3-B1D0-2F15-D03B-A3AEF9C4C736}"/>
              </a:ext>
            </a:extLst>
          </p:cNvPr>
          <p:cNvSpPr>
            <a:spLocks noGrp="1"/>
          </p:cNvSpPr>
          <p:nvPr>
            <p:ph type="title"/>
          </p:nvPr>
        </p:nvSpPr>
        <p:spPr/>
        <p:txBody>
          <a:bodyPr/>
          <a:lstStyle/>
          <a:p>
            <a:r>
              <a:rPr lang="en-GB"/>
              <a:t>1</a:t>
            </a:r>
            <a:r>
              <a:rPr lang="en-GB" baseline="30000"/>
              <a:t>st</a:t>
            </a:r>
            <a:r>
              <a:rPr lang="en-GB"/>
              <a:t> Policy Brief Overview</a:t>
            </a:r>
          </a:p>
        </p:txBody>
      </p:sp>
      <p:graphicFrame>
        <p:nvGraphicFramePr>
          <p:cNvPr id="6" name="Diagramma 5">
            <a:extLst>
              <a:ext uri="{FF2B5EF4-FFF2-40B4-BE49-F238E27FC236}">
                <a16:creationId xmlns:a16="http://schemas.microsoft.com/office/drawing/2014/main" id="{ACEB760B-387A-35A8-F7C3-87A65490DA68}"/>
              </a:ext>
            </a:extLst>
          </p:cNvPr>
          <p:cNvGraphicFramePr/>
          <p:nvPr>
            <p:extLst>
              <p:ext uri="{D42A27DB-BD31-4B8C-83A1-F6EECF244321}">
                <p14:modId xmlns:p14="http://schemas.microsoft.com/office/powerpoint/2010/main" val="2076316781"/>
              </p:ext>
            </p:extLst>
          </p:nvPr>
        </p:nvGraphicFramePr>
        <p:xfrm>
          <a:off x="1284240" y="2321821"/>
          <a:ext cx="9344478" cy="3534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2F354CC7-8072-F811-41C6-41259C112F8D}"/>
              </a:ext>
            </a:extLst>
          </p:cNvPr>
          <p:cNvSpPr>
            <a:spLocks noGrp="1"/>
          </p:cNvSpPr>
          <p:nvPr>
            <p:ph type="body" sz="quarter" idx="13"/>
          </p:nvPr>
        </p:nvSpPr>
        <p:spPr/>
        <p:txBody>
          <a:bodyPr/>
          <a:lstStyle/>
          <a:p>
            <a:r>
              <a:rPr lang="it-IT"/>
              <a:t>KEY RECOMMENDATIONS</a:t>
            </a:r>
            <a:endParaRPr lang="en-BE"/>
          </a:p>
        </p:txBody>
      </p:sp>
      <p:pic>
        <p:nvPicPr>
          <p:cNvPr id="5" name="Immagine 4" descr="Immagine che contiene testo, schermata, software, Pagina Web&#10;&#10;Descrizione generata automaticamente">
            <a:extLst>
              <a:ext uri="{FF2B5EF4-FFF2-40B4-BE49-F238E27FC236}">
                <a16:creationId xmlns:a16="http://schemas.microsoft.com/office/drawing/2014/main" id="{5DC4555E-5FEA-5EFE-655B-FC3A0E418841}"/>
              </a:ext>
            </a:extLst>
          </p:cNvPr>
          <p:cNvPicPr>
            <a:picLocks noChangeAspect="1"/>
          </p:cNvPicPr>
          <p:nvPr/>
        </p:nvPicPr>
        <p:blipFill>
          <a:blip r:embed="rId7"/>
          <a:srcRect l="40389" t="9564" r="21361"/>
          <a:stretch/>
        </p:blipFill>
        <p:spPr>
          <a:xfrm>
            <a:off x="9892294" y="0"/>
            <a:ext cx="2030931" cy="2851060"/>
          </a:xfrm>
          <a:prstGeom prst="rect">
            <a:avLst/>
          </a:prstGeom>
        </p:spPr>
      </p:pic>
    </p:spTree>
    <p:extLst>
      <p:ext uri="{BB962C8B-B14F-4D97-AF65-F5344CB8AC3E}">
        <p14:creationId xmlns:p14="http://schemas.microsoft.com/office/powerpoint/2010/main" val="663844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33C7-E0C9-62EB-2E48-23FED0AD9D2C}"/>
              </a:ext>
            </a:extLst>
          </p:cNvPr>
          <p:cNvSpPr>
            <a:spLocks noGrp="1"/>
          </p:cNvSpPr>
          <p:nvPr>
            <p:ph type="title"/>
          </p:nvPr>
        </p:nvSpPr>
        <p:spPr/>
        <p:txBody>
          <a:bodyPr/>
          <a:lstStyle/>
          <a:p>
            <a:r>
              <a:rPr lang="en-GB"/>
              <a:t>2</a:t>
            </a:r>
            <a:r>
              <a:rPr lang="en-GB" baseline="30000"/>
              <a:t>nd</a:t>
            </a:r>
            <a:r>
              <a:rPr lang="en-GB"/>
              <a:t> Policy brief’s objectives</a:t>
            </a:r>
          </a:p>
        </p:txBody>
      </p:sp>
      <p:sp>
        <p:nvSpPr>
          <p:cNvPr id="3" name="Text Placeholder 2">
            <a:extLst>
              <a:ext uri="{FF2B5EF4-FFF2-40B4-BE49-F238E27FC236}">
                <a16:creationId xmlns:a16="http://schemas.microsoft.com/office/drawing/2014/main" id="{2F4FB8EB-B750-BDBF-C842-4A386C17D206}"/>
              </a:ext>
            </a:extLst>
          </p:cNvPr>
          <p:cNvSpPr>
            <a:spLocks noGrp="1"/>
          </p:cNvSpPr>
          <p:nvPr>
            <p:ph type="body" idx="1"/>
          </p:nvPr>
        </p:nvSpPr>
        <p:spPr>
          <a:xfrm>
            <a:off x="479462" y="1828515"/>
            <a:ext cx="11377576" cy="1019781"/>
          </a:xfrm>
        </p:spPr>
        <p:txBody>
          <a:bodyPr/>
          <a:lstStyle/>
          <a:p>
            <a:r>
              <a:rPr lang="en-GB"/>
              <a:t>It builds on the </a:t>
            </a:r>
            <a:r>
              <a:rPr lang="en-GB">
                <a:solidFill>
                  <a:srgbClr val="00B0F0"/>
                </a:solidFill>
                <a:hlinkClick r:id="rId3">
                  <a:extLst>
                    <a:ext uri="{A12FA001-AC4F-418D-AE19-62706E023703}">
                      <ahyp:hlinkClr xmlns:ahyp="http://schemas.microsoft.com/office/drawing/2018/hyperlinkcolor" val="tx"/>
                    </a:ext>
                  </a:extLst>
                </a:hlinkClick>
              </a:rPr>
              <a:t>1</a:t>
            </a:r>
            <a:r>
              <a:rPr lang="en-GB" baseline="30000">
                <a:solidFill>
                  <a:srgbClr val="00B0F0"/>
                </a:solidFill>
                <a:hlinkClick r:id="rId3">
                  <a:extLst>
                    <a:ext uri="{A12FA001-AC4F-418D-AE19-62706E023703}">
                      <ahyp:hlinkClr xmlns:ahyp="http://schemas.microsoft.com/office/drawing/2018/hyperlinkcolor" val="tx"/>
                    </a:ext>
                  </a:extLst>
                </a:hlinkClick>
              </a:rPr>
              <a:t>st</a:t>
            </a:r>
            <a:r>
              <a:rPr lang="en-GB">
                <a:solidFill>
                  <a:srgbClr val="00B0F0"/>
                </a:solidFill>
                <a:hlinkClick r:id="rId3">
                  <a:extLst>
                    <a:ext uri="{A12FA001-AC4F-418D-AE19-62706E023703}">
                      <ahyp:hlinkClr xmlns:ahyp="http://schemas.microsoft.com/office/drawing/2018/hyperlinkcolor" val="tx"/>
                    </a:ext>
                  </a:extLst>
                </a:hlinkClick>
              </a:rPr>
              <a:t> Policy brief</a:t>
            </a:r>
            <a:r>
              <a:rPr lang="en-GB">
                <a:solidFill>
                  <a:srgbClr val="00B0F0"/>
                </a:solidFill>
              </a:rPr>
              <a:t> </a:t>
            </a:r>
            <a:r>
              <a:rPr lang="en-GB"/>
              <a:t>(Year 1) and on the results achieved during the first year of project’s implementation.</a:t>
            </a:r>
          </a:p>
          <a:p>
            <a:pPr>
              <a:spcBef>
                <a:spcPts val="600"/>
              </a:spcBef>
            </a:pPr>
            <a:endParaRPr lang="en-GB"/>
          </a:p>
          <a:p>
            <a:pPr>
              <a:spcBef>
                <a:spcPts val="600"/>
              </a:spcBef>
            </a:pPr>
            <a:r>
              <a:rPr lang="en-GB" b="1">
                <a:solidFill>
                  <a:srgbClr val="D8368E"/>
                </a:solidFill>
              </a:rPr>
              <a:t>MAIN OBJECTIVEs</a:t>
            </a:r>
          </a:p>
          <a:p>
            <a:endParaRPr lang="en-GB"/>
          </a:p>
          <a:p>
            <a:endParaRPr lang="en-GB"/>
          </a:p>
        </p:txBody>
      </p:sp>
      <p:sp>
        <p:nvSpPr>
          <p:cNvPr id="8" name="Rettangolo con angoli arrotondati 7">
            <a:extLst>
              <a:ext uri="{FF2B5EF4-FFF2-40B4-BE49-F238E27FC236}">
                <a16:creationId xmlns:a16="http://schemas.microsoft.com/office/drawing/2014/main" id="{F9FFB396-85E4-E121-3C37-59EE4AC64A26}"/>
              </a:ext>
            </a:extLst>
          </p:cNvPr>
          <p:cNvSpPr/>
          <p:nvPr/>
        </p:nvSpPr>
        <p:spPr>
          <a:xfrm>
            <a:off x="3182553" y="2942948"/>
            <a:ext cx="7296259" cy="1298025"/>
          </a:xfrm>
          <a:prstGeom prst="roundRect">
            <a:avLst/>
          </a:prstGeom>
          <a:solidFill>
            <a:srgbClr val="D836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bg1"/>
                </a:solidFill>
                <a:latin typeface="Franklin Gothic Book" panose="020B0503020102020204" pitchFamily="34" charset="0"/>
              </a:rPr>
              <a:t>Ensure that science becomes more </a:t>
            </a:r>
            <a:r>
              <a:rPr lang="en-GB" b="1">
                <a:solidFill>
                  <a:schemeClr val="bg1"/>
                </a:solidFill>
                <a:latin typeface="Franklin Gothic Book" panose="020B0503020102020204" pitchFamily="34" charset="0"/>
              </a:rPr>
              <a:t>accessible</a:t>
            </a:r>
            <a:r>
              <a:rPr lang="en-GB">
                <a:solidFill>
                  <a:schemeClr val="bg1"/>
                </a:solidFill>
                <a:latin typeface="Franklin Gothic Book" panose="020B0503020102020204" pitchFamily="34" charset="0"/>
              </a:rPr>
              <a:t>, </a:t>
            </a:r>
            <a:r>
              <a:rPr lang="en-GB" b="1">
                <a:solidFill>
                  <a:schemeClr val="bg1"/>
                </a:solidFill>
                <a:latin typeface="Franklin Gothic Book" panose="020B0503020102020204" pitchFamily="34" charset="0"/>
              </a:rPr>
              <a:t>relevant </a:t>
            </a:r>
            <a:r>
              <a:rPr lang="en-GB">
                <a:solidFill>
                  <a:schemeClr val="bg1"/>
                </a:solidFill>
                <a:latin typeface="Franklin Gothic Book" panose="020B0503020102020204" pitchFamily="34" charset="0"/>
              </a:rPr>
              <a:t>and </a:t>
            </a:r>
            <a:r>
              <a:rPr lang="en-GB" b="1">
                <a:solidFill>
                  <a:schemeClr val="bg1"/>
                </a:solidFill>
                <a:latin typeface="Franklin Gothic Book" panose="020B0503020102020204" pitchFamily="34" charset="0"/>
              </a:rPr>
              <a:t>inclusive</a:t>
            </a:r>
            <a:r>
              <a:rPr lang="en-GB">
                <a:solidFill>
                  <a:schemeClr val="bg1"/>
                </a:solidFill>
                <a:latin typeface="Franklin Gothic Book" panose="020B0503020102020204" pitchFamily="34" charset="0"/>
              </a:rPr>
              <a:t>, aligning with societal needs and encouraging broader participation in the scientific process.</a:t>
            </a:r>
            <a:endParaRPr lang="it-IT">
              <a:solidFill>
                <a:schemeClr val="bg1"/>
              </a:solidFill>
              <a:latin typeface="Franklin Gothic Book" panose="020B0503020102020204" pitchFamily="34" charset="0"/>
            </a:endParaRPr>
          </a:p>
        </p:txBody>
      </p:sp>
      <p:sp>
        <p:nvSpPr>
          <p:cNvPr id="9" name="Rettangolo con angoli arrotondati 8">
            <a:extLst>
              <a:ext uri="{FF2B5EF4-FFF2-40B4-BE49-F238E27FC236}">
                <a16:creationId xmlns:a16="http://schemas.microsoft.com/office/drawing/2014/main" id="{10129224-B2E4-98BD-0348-2D17F4E6A926}"/>
              </a:ext>
            </a:extLst>
          </p:cNvPr>
          <p:cNvSpPr/>
          <p:nvPr/>
        </p:nvSpPr>
        <p:spPr>
          <a:xfrm>
            <a:off x="3182553" y="4348657"/>
            <a:ext cx="7296258" cy="1298025"/>
          </a:xfrm>
          <a:prstGeom prst="roundRect">
            <a:avLst/>
          </a:prstGeom>
          <a:solidFill>
            <a:srgbClr val="D836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a:latin typeface="Franklin Gothic Book" panose="020B0503020102020204" pitchFamily="34" charset="0"/>
              </a:rPr>
              <a:t>Supporting the </a:t>
            </a:r>
            <a:r>
              <a:rPr lang="en-GB" b="1">
                <a:latin typeface="Franklin Gothic Book" panose="020B0503020102020204" pitchFamily="34" charset="0"/>
              </a:rPr>
              <a:t>institutionalization</a:t>
            </a:r>
            <a:r>
              <a:rPr lang="en-GB">
                <a:latin typeface="Franklin Gothic Book" panose="020B0503020102020204" pitchFamily="34" charset="0"/>
              </a:rPr>
              <a:t> and sustainability of the SLEs approach, providing a framework for </a:t>
            </a:r>
            <a:r>
              <a:rPr lang="en-GB" b="1">
                <a:latin typeface="Franklin Gothic Book" panose="020B0503020102020204" pitchFamily="34" charset="0"/>
              </a:rPr>
              <a:t>broader adoption </a:t>
            </a:r>
            <a:r>
              <a:rPr lang="en-GB">
                <a:latin typeface="Franklin Gothic Book" panose="020B0503020102020204" pitchFamily="34" charset="0"/>
              </a:rPr>
              <a:t>and integration into educational systems.</a:t>
            </a:r>
            <a:endParaRPr lang="it-IT">
              <a:latin typeface="Franklin Gothic Book" panose="020B0503020102020204" pitchFamily="34" charset="0"/>
            </a:endParaRPr>
          </a:p>
        </p:txBody>
      </p:sp>
      <p:pic>
        <p:nvPicPr>
          <p:cNvPr id="11" name="Elemento grafico 10" descr="Elenco di controllo con riempimento a tinta unita">
            <a:extLst>
              <a:ext uri="{FF2B5EF4-FFF2-40B4-BE49-F238E27FC236}">
                <a16:creationId xmlns:a16="http://schemas.microsoft.com/office/drawing/2014/main" id="{CF661877-AF61-0E3A-4F7B-EAD86FA584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8234" y="2949464"/>
            <a:ext cx="2583018" cy="2583018"/>
          </a:xfrm>
          <a:prstGeom prst="rect">
            <a:avLst/>
          </a:prstGeom>
        </p:spPr>
      </p:pic>
    </p:spTree>
    <p:extLst>
      <p:ext uri="{BB962C8B-B14F-4D97-AF65-F5344CB8AC3E}">
        <p14:creationId xmlns:p14="http://schemas.microsoft.com/office/powerpoint/2010/main" val="3579799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33C7-E0C9-62EB-2E48-23FED0AD9D2C}"/>
              </a:ext>
            </a:extLst>
          </p:cNvPr>
          <p:cNvSpPr>
            <a:spLocks noGrp="1"/>
          </p:cNvSpPr>
          <p:nvPr>
            <p:ph type="title"/>
          </p:nvPr>
        </p:nvSpPr>
        <p:spPr/>
        <p:txBody>
          <a:bodyPr/>
          <a:lstStyle/>
          <a:p>
            <a:r>
              <a:rPr lang="en-GB"/>
              <a:t>Data collection for the analysis</a:t>
            </a:r>
          </a:p>
        </p:txBody>
      </p:sp>
      <p:sp>
        <p:nvSpPr>
          <p:cNvPr id="3" name="Text Placeholder 2">
            <a:extLst>
              <a:ext uri="{FF2B5EF4-FFF2-40B4-BE49-F238E27FC236}">
                <a16:creationId xmlns:a16="http://schemas.microsoft.com/office/drawing/2014/main" id="{2F4FB8EB-B750-BDBF-C842-4A386C17D206}"/>
              </a:ext>
            </a:extLst>
          </p:cNvPr>
          <p:cNvSpPr>
            <a:spLocks noGrp="1"/>
          </p:cNvSpPr>
          <p:nvPr>
            <p:ph type="body" idx="1"/>
          </p:nvPr>
        </p:nvSpPr>
        <p:spPr>
          <a:xfrm>
            <a:off x="479462" y="1828515"/>
            <a:ext cx="8182757" cy="3968781"/>
          </a:xfrm>
        </p:spPr>
        <p:txBody>
          <a:bodyPr lIns="91440" tIns="45720" rIns="91440" bIns="45720" anchor="t"/>
          <a:lstStyle/>
          <a:p>
            <a:r>
              <a:rPr lang="en-GB" b="1">
                <a:solidFill>
                  <a:srgbClr val="D8368E"/>
                </a:solidFill>
              </a:rPr>
              <a:t>DATA</a:t>
            </a:r>
            <a:r>
              <a:rPr lang="en-GB"/>
              <a:t> were collected through:</a:t>
            </a:r>
          </a:p>
          <a:p>
            <a:pPr marL="285750" indent="-285750">
              <a:buFont typeface="Wingdings" panose="05000000000000000000" pitchFamily="2" charset="2"/>
              <a:buChar char="ü"/>
            </a:pPr>
            <a:r>
              <a:rPr lang="en-GB" b="1">
                <a:solidFill>
                  <a:srgbClr val="D8368E"/>
                </a:solidFill>
                <a:latin typeface="Franklin Gothic Book"/>
              </a:rPr>
              <a:t>Open-ended questionnaire </a:t>
            </a:r>
            <a:r>
              <a:rPr lang="en-GB">
                <a:latin typeface="Franklin Gothic Book"/>
              </a:rPr>
              <a:t>distributed to external stakeholders (outside the project’s Consortium) in the different pilot countries, including </a:t>
            </a:r>
            <a:r>
              <a:rPr lang="en-GB" b="1">
                <a:latin typeface="Franklin Gothic Book"/>
              </a:rPr>
              <a:t>policymakers</a:t>
            </a:r>
            <a:r>
              <a:rPr lang="en-GB">
                <a:latin typeface="Franklin Gothic Book"/>
              </a:rPr>
              <a:t> and </a:t>
            </a:r>
            <a:r>
              <a:rPr lang="en-GB" b="1">
                <a:latin typeface="Franklin Gothic Book"/>
              </a:rPr>
              <a:t>practitioners</a:t>
            </a:r>
            <a:r>
              <a:rPr lang="en-GB">
                <a:latin typeface="Franklin Gothic Book"/>
              </a:rPr>
              <a:t>.</a:t>
            </a:r>
          </a:p>
          <a:p>
            <a:pPr marL="285750" indent="-285750">
              <a:buFont typeface="Wingdings" panose="05000000000000000000" pitchFamily="2" charset="2"/>
              <a:buChar char="ü"/>
            </a:pPr>
            <a:r>
              <a:rPr lang="en-GB" b="1">
                <a:solidFill>
                  <a:srgbClr val="D8368E"/>
                </a:solidFill>
              </a:rPr>
              <a:t>A multiple-choice survey </a:t>
            </a:r>
            <a:r>
              <a:rPr lang="en-GB"/>
              <a:t>assessing the evaluation of the pilot implementation. Questions focused on the </a:t>
            </a:r>
            <a:r>
              <a:rPr lang="en-GB" b="1"/>
              <a:t>learning objectives </a:t>
            </a:r>
            <a:r>
              <a:rPr lang="en-GB"/>
              <a:t>and </a:t>
            </a:r>
            <a:r>
              <a:rPr lang="en-GB" b="1"/>
              <a:t>competences</a:t>
            </a:r>
            <a:r>
              <a:rPr lang="en-GB"/>
              <a:t> achieved by students, </a:t>
            </a:r>
            <a:r>
              <a:rPr lang="en-GB" b="1"/>
              <a:t>learning methods </a:t>
            </a:r>
            <a:r>
              <a:rPr lang="en-GB"/>
              <a:t>adopted, </a:t>
            </a:r>
            <a:r>
              <a:rPr lang="en-GB" b="1"/>
              <a:t>female inclusion</a:t>
            </a:r>
            <a:r>
              <a:rPr lang="en-GB"/>
              <a:t>, teacher professional development, </a:t>
            </a:r>
            <a:r>
              <a:rPr lang="en-GB" b="1"/>
              <a:t>stakeholder collaborations </a:t>
            </a:r>
            <a:r>
              <a:rPr lang="en-GB"/>
              <a:t>and implementation challenges. </a:t>
            </a:r>
          </a:p>
          <a:p>
            <a:pPr marL="285750" indent="-285750">
              <a:buFont typeface="Wingdings" panose="05000000000000000000" pitchFamily="2" charset="2"/>
              <a:buChar char="ü"/>
            </a:pPr>
            <a:r>
              <a:rPr lang="en-GB" b="1">
                <a:solidFill>
                  <a:srgbClr val="D8368E"/>
                </a:solidFill>
                <a:latin typeface="Franklin Gothic Book"/>
              </a:rPr>
              <a:t>Qualitative interviews </a:t>
            </a:r>
            <a:r>
              <a:rPr lang="en-GB">
                <a:latin typeface="Franklin Gothic Book"/>
              </a:rPr>
              <a:t>to pilots’ </a:t>
            </a:r>
            <a:r>
              <a:rPr lang="en-GB" b="1">
                <a:latin typeface="Franklin Gothic Book"/>
              </a:rPr>
              <a:t>stakeholders</a:t>
            </a:r>
            <a:r>
              <a:rPr lang="en-GB">
                <a:latin typeface="Franklin Gothic Book"/>
              </a:rPr>
              <a:t>.</a:t>
            </a:r>
          </a:p>
          <a:p>
            <a:pPr marL="285750" indent="-285750">
              <a:buFont typeface="Wingdings" panose="05000000000000000000" pitchFamily="2" charset="2"/>
              <a:buChar char="ü"/>
            </a:pPr>
            <a:r>
              <a:rPr lang="en-GB" b="1">
                <a:solidFill>
                  <a:srgbClr val="D8368E"/>
                </a:solidFill>
              </a:rPr>
              <a:t>Online co-creation reflection workshop </a:t>
            </a:r>
            <a:r>
              <a:rPr lang="en-GB"/>
              <a:t>(June 2024) with all project partners to assess the main outputs of the SLEs implementation, addressing aspects such as the main benefits of the SLEs and strategies for replication and sustainability. </a:t>
            </a:r>
            <a:endParaRPr lang="it-IT"/>
          </a:p>
          <a:p>
            <a:pPr marL="285750" indent="-285750">
              <a:buFont typeface="Wingdings" panose="05000000000000000000" pitchFamily="2" charset="2"/>
              <a:buChar char="q"/>
            </a:pPr>
            <a:endParaRPr lang="en-GB"/>
          </a:p>
          <a:p>
            <a:endParaRPr lang="en-GB"/>
          </a:p>
          <a:p>
            <a:endParaRPr lang="en-GB"/>
          </a:p>
        </p:txBody>
      </p:sp>
      <p:pic>
        <p:nvPicPr>
          <p:cNvPr id="5" name="Elemento grafico 4" descr="Ricerca con riempimento a tinta unita">
            <a:extLst>
              <a:ext uri="{FF2B5EF4-FFF2-40B4-BE49-F238E27FC236}">
                <a16:creationId xmlns:a16="http://schemas.microsoft.com/office/drawing/2014/main" id="{D06067AD-6C22-1050-0FD8-025E84EA40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09994" y="2875937"/>
            <a:ext cx="1637014" cy="1637014"/>
          </a:xfrm>
          <a:prstGeom prst="rect">
            <a:avLst/>
          </a:prstGeom>
        </p:spPr>
      </p:pic>
      <p:pic>
        <p:nvPicPr>
          <p:cNvPr id="7" name="Elemento grafico 6" descr="Post-it contorno">
            <a:extLst>
              <a:ext uri="{FF2B5EF4-FFF2-40B4-BE49-F238E27FC236}">
                <a16:creationId xmlns:a16="http://schemas.microsoft.com/office/drawing/2014/main" id="{3E87F607-B842-6F8A-2814-6291895688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27520" y="3940723"/>
            <a:ext cx="1637014" cy="1637014"/>
          </a:xfrm>
          <a:prstGeom prst="rect">
            <a:avLst/>
          </a:prstGeom>
        </p:spPr>
      </p:pic>
      <p:pic>
        <p:nvPicPr>
          <p:cNvPr id="9" name="Elemento grafico 8" descr="Statistiche contorno">
            <a:extLst>
              <a:ext uri="{FF2B5EF4-FFF2-40B4-BE49-F238E27FC236}">
                <a16:creationId xmlns:a16="http://schemas.microsoft.com/office/drawing/2014/main" id="{DD78D713-2345-D706-ECB5-C8ED75ECCAA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88361" y="1978472"/>
            <a:ext cx="1474839" cy="1474839"/>
          </a:xfrm>
          <a:prstGeom prst="rect">
            <a:avLst/>
          </a:prstGeom>
        </p:spPr>
      </p:pic>
    </p:spTree>
    <p:extLst>
      <p:ext uri="{BB962C8B-B14F-4D97-AF65-F5344CB8AC3E}">
        <p14:creationId xmlns:p14="http://schemas.microsoft.com/office/powerpoint/2010/main" val="2623904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33C7-E0C9-62EB-2E48-23FED0AD9D2C}"/>
              </a:ext>
            </a:extLst>
          </p:cNvPr>
          <p:cNvSpPr>
            <a:spLocks noGrp="1"/>
          </p:cNvSpPr>
          <p:nvPr>
            <p:ph type="title"/>
          </p:nvPr>
        </p:nvSpPr>
        <p:spPr/>
        <p:txBody>
          <a:bodyPr/>
          <a:lstStyle/>
          <a:p>
            <a:r>
              <a:rPr lang="en-GB"/>
              <a:t>European Policy context</a:t>
            </a:r>
          </a:p>
        </p:txBody>
      </p:sp>
      <p:sp>
        <p:nvSpPr>
          <p:cNvPr id="3" name="Text Placeholder 2">
            <a:extLst>
              <a:ext uri="{FF2B5EF4-FFF2-40B4-BE49-F238E27FC236}">
                <a16:creationId xmlns:a16="http://schemas.microsoft.com/office/drawing/2014/main" id="{2F4FB8EB-B750-BDBF-C842-4A386C17D206}"/>
              </a:ext>
            </a:extLst>
          </p:cNvPr>
          <p:cNvSpPr>
            <a:spLocks noGrp="1"/>
          </p:cNvSpPr>
          <p:nvPr>
            <p:ph type="body" idx="1"/>
          </p:nvPr>
        </p:nvSpPr>
        <p:spPr>
          <a:xfrm>
            <a:off x="479462" y="1828515"/>
            <a:ext cx="11377576" cy="1019781"/>
          </a:xfrm>
        </p:spPr>
        <p:txBody>
          <a:bodyPr/>
          <a:lstStyle/>
          <a:p>
            <a:endParaRPr lang="en-GB"/>
          </a:p>
          <a:p>
            <a:pPr>
              <a:spcBef>
                <a:spcPts val="600"/>
              </a:spcBef>
            </a:pPr>
            <a:endParaRPr lang="en-GB"/>
          </a:p>
          <a:p>
            <a:pPr>
              <a:spcBef>
                <a:spcPts val="600"/>
              </a:spcBef>
            </a:pPr>
            <a:endParaRPr lang="en-GB" b="1">
              <a:solidFill>
                <a:srgbClr val="D8368E"/>
              </a:solidFill>
            </a:endParaRPr>
          </a:p>
          <a:p>
            <a:endParaRPr lang="en-GB"/>
          </a:p>
          <a:p>
            <a:endParaRPr lang="en-GB"/>
          </a:p>
        </p:txBody>
      </p:sp>
      <p:graphicFrame>
        <p:nvGraphicFramePr>
          <p:cNvPr id="4" name="Diagramma 3">
            <a:extLst>
              <a:ext uri="{FF2B5EF4-FFF2-40B4-BE49-F238E27FC236}">
                <a16:creationId xmlns:a16="http://schemas.microsoft.com/office/drawing/2014/main" id="{C4EE2BB5-FA25-8965-3E30-ACA110382E7C}"/>
              </a:ext>
            </a:extLst>
          </p:cNvPr>
          <p:cNvGraphicFramePr/>
          <p:nvPr>
            <p:extLst>
              <p:ext uri="{D42A27DB-BD31-4B8C-83A1-F6EECF244321}">
                <p14:modId xmlns:p14="http://schemas.microsoft.com/office/powerpoint/2010/main" val="3296246516"/>
              </p:ext>
            </p:extLst>
          </p:nvPr>
        </p:nvGraphicFramePr>
        <p:xfrm>
          <a:off x="1465072" y="1300371"/>
          <a:ext cx="906881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8561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4B6A3-B1D0-2F15-D03B-A3AEF9C4C736}"/>
              </a:ext>
            </a:extLst>
          </p:cNvPr>
          <p:cNvSpPr>
            <a:spLocks noGrp="1"/>
          </p:cNvSpPr>
          <p:nvPr>
            <p:ph type="title"/>
          </p:nvPr>
        </p:nvSpPr>
        <p:spPr/>
        <p:txBody>
          <a:bodyPr/>
          <a:lstStyle/>
          <a:p>
            <a:r>
              <a:rPr lang="en-GB"/>
              <a:t>National and local policy contexts</a:t>
            </a:r>
          </a:p>
        </p:txBody>
      </p:sp>
      <p:sp>
        <p:nvSpPr>
          <p:cNvPr id="4" name="Text Placeholder 3">
            <a:extLst>
              <a:ext uri="{FF2B5EF4-FFF2-40B4-BE49-F238E27FC236}">
                <a16:creationId xmlns:a16="http://schemas.microsoft.com/office/drawing/2014/main" id="{2F354CC7-8072-F811-41C6-41259C112F8D}"/>
              </a:ext>
            </a:extLst>
          </p:cNvPr>
          <p:cNvSpPr>
            <a:spLocks noGrp="1"/>
          </p:cNvSpPr>
          <p:nvPr>
            <p:ph type="body" sz="quarter" idx="13"/>
          </p:nvPr>
        </p:nvSpPr>
        <p:spPr/>
        <p:txBody>
          <a:bodyPr/>
          <a:lstStyle/>
          <a:p>
            <a:r>
              <a:rPr lang="en-GB" sz="2000"/>
              <a:t>Current state of OS and STE(A)M in Europe: where are we?</a:t>
            </a:r>
          </a:p>
        </p:txBody>
      </p:sp>
      <p:pic>
        <p:nvPicPr>
          <p:cNvPr id="8" name="Immagine 7" descr="Immagine che contiene mappa, atlante, testo&#10;&#10;Descrizione generata automaticamente">
            <a:extLst>
              <a:ext uri="{FF2B5EF4-FFF2-40B4-BE49-F238E27FC236}">
                <a16:creationId xmlns:a16="http://schemas.microsoft.com/office/drawing/2014/main" id="{C2D0E293-F7E5-C84D-FC56-AF89F1C1764A}"/>
              </a:ext>
            </a:extLst>
          </p:cNvPr>
          <p:cNvPicPr>
            <a:picLocks noChangeAspect="1"/>
          </p:cNvPicPr>
          <p:nvPr/>
        </p:nvPicPr>
        <p:blipFill>
          <a:blip r:embed="rId2"/>
          <a:srcRect l="15930" t="9563" r="321"/>
          <a:stretch/>
        </p:blipFill>
        <p:spPr>
          <a:xfrm>
            <a:off x="3072384" y="2009920"/>
            <a:ext cx="5385816" cy="4047827"/>
          </a:xfrm>
          <a:prstGeom prst="rect">
            <a:avLst/>
          </a:prstGeom>
        </p:spPr>
      </p:pic>
      <p:sp>
        <p:nvSpPr>
          <p:cNvPr id="9" name="Rettangolo con angoli arrotondati 8">
            <a:extLst>
              <a:ext uri="{FF2B5EF4-FFF2-40B4-BE49-F238E27FC236}">
                <a16:creationId xmlns:a16="http://schemas.microsoft.com/office/drawing/2014/main" id="{2A75179B-38B4-A471-895D-5509EA38C70F}"/>
              </a:ext>
            </a:extLst>
          </p:cNvPr>
          <p:cNvSpPr/>
          <p:nvPr/>
        </p:nvSpPr>
        <p:spPr>
          <a:xfrm>
            <a:off x="318002" y="2363914"/>
            <a:ext cx="2499637" cy="920002"/>
          </a:xfrm>
          <a:prstGeom prst="roundRect">
            <a:avLst/>
          </a:prstGeom>
          <a:solidFill>
            <a:srgbClr val="D836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Curricula including </a:t>
            </a:r>
            <a:r>
              <a:rPr lang="en-GB" sz="1400" b="1"/>
              <a:t>innovative</a:t>
            </a:r>
            <a:r>
              <a:rPr lang="en-GB" sz="1400"/>
              <a:t> approaches (e.g. integration of </a:t>
            </a:r>
            <a:r>
              <a:rPr lang="en-GB" sz="1400" b="1"/>
              <a:t>AI with artistic subjects </a:t>
            </a:r>
            <a:r>
              <a:rPr lang="en-GB" sz="1400"/>
              <a:t>in high schools’ courses) </a:t>
            </a:r>
          </a:p>
        </p:txBody>
      </p:sp>
      <p:cxnSp>
        <p:nvCxnSpPr>
          <p:cNvPr id="17" name="Connettore 2 16">
            <a:extLst>
              <a:ext uri="{FF2B5EF4-FFF2-40B4-BE49-F238E27FC236}">
                <a16:creationId xmlns:a16="http://schemas.microsoft.com/office/drawing/2014/main" id="{06088DB6-04AD-1F92-D414-3B493C93EFF0}"/>
              </a:ext>
            </a:extLst>
          </p:cNvPr>
          <p:cNvCxnSpPr>
            <a:cxnSpLocks/>
            <a:stCxn id="9" idx="3"/>
          </p:cNvCxnSpPr>
          <p:nvPr/>
        </p:nvCxnSpPr>
        <p:spPr>
          <a:xfrm>
            <a:off x="2817639" y="2823915"/>
            <a:ext cx="1132569" cy="2324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ttangolo con angoli arrotondati 17">
            <a:extLst>
              <a:ext uri="{FF2B5EF4-FFF2-40B4-BE49-F238E27FC236}">
                <a16:creationId xmlns:a16="http://schemas.microsoft.com/office/drawing/2014/main" id="{64A32AF2-52B5-12AB-79DB-9BF4767C3D8F}"/>
              </a:ext>
            </a:extLst>
          </p:cNvPr>
          <p:cNvSpPr/>
          <p:nvPr/>
        </p:nvSpPr>
        <p:spPr>
          <a:xfrm>
            <a:off x="225542" y="4038377"/>
            <a:ext cx="2598933" cy="1812089"/>
          </a:xfrm>
          <a:prstGeom prst="roundRect">
            <a:avLst/>
          </a:prstGeom>
          <a:solidFill>
            <a:srgbClr val="D836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Professional development </a:t>
            </a:r>
            <a:r>
              <a:rPr lang="en-GB" sz="1400"/>
              <a:t>for teachers and educators. Strong focus on Arts, Technology, AI ensuring integration of STE(A)M elements in teaching practices (e.g. </a:t>
            </a:r>
            <a:r>
              <a:rPr lang="en-GB" sz="1400" b="1" i="1" err="1"/>
              <a:t>Scuola</a:t>
            </a:r>
            <a:r>
              <a:rPr lang="en-GB" sz="1400" b="1" i="1"/>
              <a:t> Futura </a:t>
            </a:r>
            <a:r>
              <a:rPr lang="en-GB" sz="1400"/>
              <a:t>funded by Next Generation EU)</a:t>
            </a:r>
          </a:p>
        </p:txBody>
      </p:sp>
      <p:sp>
        <p:nvSpPr>
          <p:cNvPr id="21" name="Rettangolo con angoli arrotondati 20">
            <a:extLst>
              <a:ext uri="{FF2B5EF4-FFF2-40B4-BE49-F238E27FC236}">
                <a16:creationId xmlns:a16="http://schemas.microsoft.com/office/drawing/2014/main" id="{2B63BCAD-C54C-D1FB-9AC8-5475B9387082}"/>
              </a:ext>
            </a:extLst>
          </p:cNvPr>
          <p:cNvSpPr/>
          <p:nvPr/>
        </p:nvSpPr>
        <p:spPr>
          <a:xfrm>
            <a:off x="8761852" y="1310825"/>
            <a:ext cx="3012779" cy="906013"/>
          </a:xfrm>
          <a:prstGeom prst="roundRect">
            <a:avLst/>
          </a:prstGeom>
          <a:solidFill>
            <a:srgbClr val="D836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Concrete </a:t>
            </a:r>
            <a:r>
              <a:rPr lang="en-GB" sz="1400" b="1"/>
              <a:t>public resources’ allocation </a:t>
            </a:r>
            <a:r>
              <a:rPr lang="en-GB" sz="1400"/>
              <a:t>(e.g. distribution of innovative tools such as 3D printers and robotic kits to schools)</a:t>
            </a:r>
          </a:p>
        </p:txBody>
      </p:sp>
      <p:cxnSp>
        <p:nvCxnSpPr>
          <p:cNvPr id="23" name="Connettore 2 22">
            <a:extLst>
              <a:ext uri="{FF2B5EF4-FFF2-40B4-BE49-F238E27FC236}">
                <a16:creationId xmlns:a16="http://schemas.microsoft.com/office/drawing/2014/main" id="{C637ED3E-6BEC-5678-A446-FA089FFE00F0}"/>
              </a:ext>
            </a:extLst>
          </p:cNvPr>
          <p:cNvCxnSpPr>
            <a:cxnSpLocks/>
          </p:cNvCxnSpPr>
          <p:nvPr/>
        </p:nvCxnSpPr>
        <p:spPr>
          <a:xfrm flipH="1">
            <a:off x="4056888" y="1728351"/>
            <a:ext cx="4732595" cy="3547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C48F334A-449F-82EB-6A51-F016F6A28038}"/>
              </a:ext>
            </a:extLst>
          </p:cNvPr>
          <p:cNvCxnSpPr>
            <a:cxnSpLocks/>
            <a:stCxn id="21" idx="1"/>
          </p:cNvCxnSpPr>
          <p:nvPr/>
        </p:nvCxnSpPr>
        <p:spPr>
          <a:xfrm flipH="1">
            <a:off x="5283200" y="1763832"/>
            <a:ext cx="3478652" cy="1172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A21D3281-DE76-7BB0-B7C9-A406857D63DB}"/>
              </a:ext>
            </a:extLst>
          </p:cNvPr>
          <p:cNvCxnSpPr>
            <a:cxnSpLocks/>
            <a:stCxn id="18" idx="2"/>
          </p:cNvCxnSpPr>
          <p:nvPr/>
        </p:nvCxnSpPr>
        <p:spPr>
          <a:xfrm flipV="1">
            <a:off x="1525009" y="5276088"/>
            <a:ext cx="3879095" cy="574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ttangolo con angoli arrotondati 30">
            <a:extLst>
              <a:ext uri="{FF2B5EF4-FFF2-40B4-BE49-F238E27FC236}">
                <a16:creationId xmlns:a16="http://schemas.microsoft.com/office/drawing/2014/main" id="{A8B3D1CA-A886-A0CA-48B1-9E0FC2B4ADA5}"/>
              </a:ext>
            </a:extLst>
          </p:cNvPr>
          <p:cNvSpPr/>
          <p:nvPr/>
        </p:nvSpPr>
        <p:spPr>
          <a:xfrm>
            <a:off x="8914601" y="2559116"/>
            <a:ext cx="2841941" cy="564334"/>
          </a:xfrm>
          <a:prstGeom prst="roundRect">
            <a:avLst/>
          </a:prstGeom>
          <a:solidFill>
            <a:srgbClr val="D836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Regional centres </a:t>
            </a:r>
            <a:r>
              <a:rPr lang="en-GB" sz="1400"/>
              <a:t>for educational innovation and STE(A)M education</a:t>
            </a:r>
          </a:p>
        </p:txBody>
      </p:sp>
      <p:cxnSp>
        <p:nvCxnSpPr>
          <p:cNvPr id="33" name="Connettore 2 32">
            <a:extLst>
              <a:ext uri="{FF2B5EF4-FFF2-40B4-BE49-F238E27FC236}">
                <a16:creationId xmlns:a16="http://schemas.microsoft.com/office/drawing/2014/main" id="{18F079E6-2152-C666-FE91-3C95ED43CEB3}"/>
              </a:ext>
            </a:extLst>
          </p:cNvPr>
          <p:cNvCxnSpPr>
            <a:cxnSpLocks/>
            <a:stCxn id="31" idx="1"/>
          </p:cNvCxnSpPr>
          <p:nvPr/>
        </p:nvCxnSpPr>
        <p:spPr>
          <a:xfrm flipH="1">
            <a:off x="5093404" y="2841283"/>
            <a:ext cx="3821197" cy="1438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ttangolo con angoli arrotondati 33">
            <a:extLst>
              <a:ext uri="{FF2B5EF4-FFF2-40B4-BE49-F238E27FC236}">
                <a16:creationId xmlns:a16="http://schemas.microsoft.com/office/drawing/2014/main" id="{B9541E14-86D8-C2AA-3180-2ADEFF2073F3}"/>
              </a:ext>
            </a:extLst>
          </p:cNvPr>
          <p:cNvSpPr/>
          <p:nvPr/>
        </p:nvSpPr>
        <p:spPr>
          <a:xfrm>
            <a:off x="9039562" y="3278936"/>
            <a:ext cx="3012779" cy="1626809"/>
          </a:xfrm>
          <a:prstGeom prst="roundRect">
            <a:avLst/>
          </a:prstGeom>
          <a:solidFill>
            <a:srgbClr val="D836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EU-funded projects </a:t>
            </a:r>
            <a:r>
              <a:rPr lang="en-GB" sz="1400"/>
              <a:t>and </a:t>
            </a:r>
            <a:r>
              <a:rPr lang="en-GB" sz="1400" b="1"/>
              <a:t>non-formal initiatives</a:t>
            </a:r>
            <a:r>
              <a:rPr lang="en-GB" sz="1400"/>
              <a:t> promoting STE(A)M education outside classrooms and multi-stakeholder collaborations (e.g. EU4Ocean Coalition, Youth4Ocean Forum, ambient teaching in Serbia)</a:t>
            </a:r>
          </a:p>
        </p:txBody>
      </p:sp>
      <p:cxnSp>
        <p:nvCxnSpPr>
          <p:cNvPr id="36" name="Connettore 2 35">
            <a:extLst>
              <a:ext uri="{FF2B5EF4-FFF2-40B4-BE49-F238E27FC236}">
                <a16:creationId xmlns:a16="http://schemas.microsoft.com/office/drawing/2014/main" id="{00340027-92E8-729E-7ADE-B4F16B7569FB}"/>
              </a:ext>
            </a:extLst>
          </p:cNvPr>
          <p:cNvCxnSpPr>
            <a:cxnSpLocks/>
            <a:stCxn id="34" idx="1"/>
          </p:cNvCxnSpPr>
          <p:nvPr/>
        </p:nvCxnSpPr>
        <p:spPr>
          <a:xfrm flipH="1">
            <a:off x="7171267" y="4092341"/>
            <a:ext cx="1868295" cy="1675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ttore 2 37">
            <a:extLst>
              <a:ext uri="{FF2B5EF4-FFF2-40B4-BE49-F238E27FC236}">
                <a16:creationId xmlns:a16="http://schemas.microsoft.com/office/drawing/2014/main" id="{55EFAE0E-E081-74C5-BB7F-EFB3B0767769}"/>
              </a:ext>
            </a:extLst>
          </p:cNvPr>
          <p:cNvCxnSpPr>
            <a:cxnSpLocks/>
            <a:stCxn id="34" idx="1"/>
          </p:cNvCxnSpPr>
          <p:nvPr/>
        </p:nvCxnSpPr>
        <p:spPr>
          <a:xfrm flipH="1">
            <a:off x="6067548" y="4092341"/>
            <a:ext cx="2972014" cy="1371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nettore 2 40">
            <a:extLst>
              <a:ext uri="{FF2B5EF4-FFF2-40B4-BE49-F238E27FC236}">
                <a16:creationId xmlns:a16="http://schemas.microsoft.com/office/drawing/2014/main" id="{6ED99D7B-C014-3E01-C3C6-819955E36791}"/>
              </a:ext>
            </a:extLst>
          </p:cNvPr>
          <p:cNvCxnSpPr>
            <a:cxnSpLocks/>
          </p:cNvCxnSpPr>
          <p:nvPr/>
        </p:nvCxnSpPr>
        <p:spPr>
          <a:xfrm flipH="1">
            <a:off x="5897184" y="4077654"/>
            <a:ext cx="3209780" cy="923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Rettangolo con angoli arrotondati 47">
            <a:extLst>
              <a:ext uri="{FF2B5EF4-FFF2-40B4-BE49-F238E27FC236}">
                <a16:creationId xmlns:a16="http://schemas.microsoft.com/office/drawing/2014/main" id="{7002C691-C38B-D6DF-1616-269C5FEF5306}"/>
              </a:ext>
            </a:extLst>
          </p:cNvPr>
          <p:cNvSpPr/>
          <p:nvPr/>
        </p:nvSpPr>
        <p:spPr>
          <a:xfrm>
            <a:off x="8135765" y="5323755"/>
            <a:ext cx="3012779" cy="1327286"/>
          </a:xfrm>
          <a:prstGeom prst="roundRect">
            <a:avLst/>
          </a:prstGeom>
          <a:solidFill>
            <a:srgbClr val="E6BC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ALL countries </a:t>
            </a:r>
            <a:r>
              <a:rPr lang="en-GB" sz="1400">
                <a:solidFill>
                  <a:schemeClr val="tx1"/>
                </a:solidFill>
                <a:sym typeface="Wingdings" panose="05000000000000000000" pitchFamily="2" charset="2"/>
              </a:rPr>
              <a:t> growing integration of artistic elements into STEM subjects</a:t>
            </a:r>
            <a:r>
              <a:rPr lang="en-GB" sz="1400">
                <a:solidFill>
                  <a:schemeClr val="tx1"/>
                </a:solidFill>
              </a:rPr>
              <a:t> </a:t>
            </a:r>
            <a:r>
              <a:rPr lang="en-GB" sz="1400" b="1">
                <a:solidFill>
                  <a:schemeClr val="tx1"/>
                </a:solidFill>
              </a:rPr>
              <a:t>BUT</a:t>
            </a:r>
            <a:r>
              <a:rPr lang="en-GB" sz="1400">
                <a:solidFill>
                  <a:schemeClr val="tx1"/>
                </a:solidFill>
              </a:rPr>
              <a:t> </a:t>
            </a:r>
            <a:r>
              <a:rPr lang="en-GB" sz="1400" u="sng">
                <a:solidFill>
                  <a:schemeClr val="tx1"/>
                </a:solidFill>
              </a:rPr>
              <a:t>formal integration </a:t>
            </a:r>
            <a:r>
              <a:rPr lang="en-GB" sz="1400">
                <a:solidFill>
                  <a:schemeClr val="tx1"/>
                </a:solidFill>
              </a:rPr>
              <a:t>in school curricula is not mature due to rigid subject-oriented structures</a:t>
            </a:r>
          </a:p>
        </p:txBody>
      </p:sp>
    </p:spTree>
    <p:extLst>
      <p:ext uri="{BB962C8B-B14F-4D97-AF65-F5344CB8AC3E}">
        <p14:creationId xmlns:p14="http://schemas.microsoft.com/office/powerpoint/2010/main" val="391287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par>
                                <p:cTn id="24" presetID="22" presetClass="entr" presetSubtype="4"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00"/>
                                        <p:tgtEl>
                                          <p:spTgt spid="25"/>
                                        </p:tgtEl>
                                      </p:cBhvr>
                                    </p:animEffect>
                                  </p:childTnLst>
                                </p:cTn>
                              </p:par>
                              <p:par>
                                <p:cTn id="27" presetID="22" presetClass="entr" presetSubtype="4"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down)">
                                      <p:cBhvr>
                                        <p:cTn id="34" dur="500"/>
                                        <p:tgtEl>
                                          <p:spTgt spid="31"/>
                                        </p:tgtEl>
                                      </p:cBhvr>
                                    </p:animEffect>
                                  </p:childTnLst>
                                </p:cTn>
                              </p:par>
                              <p:par>
                                <p:cTn id="35" presetID="22" presetClass="entr" presetSubtype="4"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down)">
                                      <p:cBhvr>
                                        <p:cTn id="42" dur="500"/>
                                        <p:tgtEl>
                                          <p:spTgt spid="34"/>
                                        </p:tgtEl>
                                      </p:cBhvr>
                                    </p:animEffect>
                                  </p:childTnLst>
                                </p:cTn>
                              </p:par>
                              <p:par>
                                <p:cTn id="43" presetID="22" presetClass="entr" presetSubtype="4"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down)">
                                      <p:cBhvr>
                                        <p:cTn id="45" dur="500"/>
                                        <p:tgtEl>
                                          <p:spTgt spid="41"/>
                                        </p:tgtEl>
                                      </p:cBhvr>
                                    </p:animEffect>
                                  </p:childTnLst>
                                </p:cTn>
                              </p:par>
                              <p:par>
                                <p:cTn id="46" presetID="22" presetClass="entr" presetSubtype="4" fill="hold"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down)">
                                      <p:cBhvr>
                                        <p:cTn id="48" dur="500"/>
                                        <p:tgtEl>
                                          <p:spTgt spid="38"/>
                                        </p:tgtEl>
                                      </p:cBhvr>
                                    </p:animEffect>
                                  </p:childTnLst>
                                </p:cTn>
                              </p:par>
                              <p:par>
                                <p:cTn id="49" presetID="22" presetClass="entr" presetSubtype="4"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down)">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1000"/>
                                        <p:tgtEl>
                                          <p:spTgt spid="48"/>
                                        </p:tgtEl>
                                      </p:cBhvr>
                                    </p:animEffect>
                                    <p:anim calcmode="lin" valueType="num">
                                      <p:cBhvr>
                                        <p:cTn id="57" dur="1000" fill="hold"/>
                                        <p:tgtEl>
                                          <p:spTgt spid="48"/>
                                        </p:tgtEl>
                                        <p:attrNameLst>
                                          <p:attrName>ppt_x</p:attrName>
                                        </p:attrNameLst>
                                      </p:cBhvr>
                                      <p:tavLst>
                                        <p:tav tm="0">
                                          <p:val>
                                            <p:strVal val="#ppt_x"/>
                                          </p:val>
                                        </p:tav>
                                        <p:tav tm="100000">
                                          <p:val>
                                            <p:strVal val="#ppt_x"/>
                                          </p:val>
                                        </p:tav>
                                      </p:tavLst>
                                    </p:anim>
                                    <p:anim calcmode="lin" valueType="num">
                                      <p:cBhvr>
                                        <p:cTn id="5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21" grpId="0" animBg="1"/>
      <p:bldP spid="31" grpId="0" animBg="1"/>
      <p:bldP spid="34"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229C29-3C52-AF1A-CCB6-1C0475F9D3CD}"/>
              </a:ext>
            </a:extLst>
          </p:cNvPr>
          <p:cNvSpPr>
            <a:spLocks noGrp="1"/>
          </p:cNvSpPr>
          <p:nvPr>
            <p:ph type="title"/>
          </p:nvPr>
        </p:nvSpPr>
        <p:spPr/>
        <p:txBody>
          <a:bodyPr/>
          <a:lstStyle/>
          <a:p>
            <a:r>
              <a:rPr lang="it-IT"/>
              <a:t>Pilot </a:t>
            </a:r>
            <a:r>
              <a:rPr lang="it-IT" err="1"/>
              <a:t>implementation</a:t>
            </a:r>
            <a:endParaRPr lang="it-IT"/>
          </a:p>
        </p:txBody>
      </p:sp>
      <p:graphicFrame>
        <p:nvGraphicFramePr>
          <p:cNvPr id="5" name="Segnaposto testo 2">
            <a:extLst>
              <a:ext uri="{FF2B5EF4-FFF2-40B4-BE49-F238E27FC236}">
                <a16:creationId xmlns:a16="http://schemas.microsoft.com/office/drawing/2014/main" id="{7DEE5A91-F219-3CE6-FE67-0A9239B4C1A6}"/>
              </a:ext>
            </a:extLst>
          </p:cNvPr>
          <p:cNvGraphicFramePr/>
          <p:nvPr>
            <p:extLst>
              <p:ext uri="{D42A27DB-BD31-4B8C-83A1-F6EECF244321}">
                <p14:modId xmlns:p14="http://schemas.microsoft.com/office/powerpoint/2010/main" val="744389364"/>
              </p:ext>
            </p:extLst>
          </p:nvPr>
        </p:nvGraphicFramePr>
        <p:xfrm>
          <a:off x="479462" y="1993128"/>
          <a:ext cx="11377576" cy="3863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2213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592C254A-A1C4-7A8A-0BB3-ED206E1B7ACA}"/>
              </a:ext>
            </a:extLst>
          </p:cNvPr>
          <p:cNvSpPr>
            <a:spLocks noGrp="1"/>
          </p:cNvSpPr>
          <p:nvPr>
            <p:ph type="body" idx="1"/>
          </p:nvPr>
        </p:nvSpPr>
        <p:spPr/>
        <p:txBody>
          <a:bodyPr/>
          <a:lstStyle/>
          <a:p>
            <a:endParaRPr lang="it-IT"/>
          </a:p>
        </p:txBody>
      </p:sp>
      <p:sp>
        <p:nvSpPr>
          <p:cNvPr id="3" name="Segnaposto testo 2">
            <a:extLst>
              <a:ext uri="{FF2B5EF4-FFF2-40B4-BE49-F238E27FC236}">
                <a16:creationId xmlns:a16="http://schemas.microsoft.com/office/drawing/2014/main" id="{A1DE1FAB-694C-B705-ED44-CEE1744FF98C}"/>
              </a:ext>
            </a:extLst>
          </p:cNvPr>
          <p:cNvSpPr>
            <a:spLocks noGrp="1"/>
          </p:cNvSpPr>
          <p:nvPr>
            <p:ph type="body" sz="quarter" idx="13"/>
          </p:nvPr>
        </p:nvSpPr>
        <p:spPr/>
        <p:txBody>
          <a:bodyPr/>
          <a:lstStyle/>
          <a:p>
            <a:r>
              <a:rPr lang="it-IT" sz="1800" err="1"/>
              <a:t>Mosaic</a:t>
            </a:r>
            <a:r>
              <a:rPr lang="it-IT" sz="1800"/>
              <a:t> of the community brain</a:t>
            </a:r>
          </a:p>
        </p:txBody>
      </p:sp>
      <p:sp>
        <p:nvSpPr>
          <p:cNvPr id="4" name="Segnaposto testo 3">
            <a:extLst>
              <a:ext uri="{FF2B5EF4-FFF2-40B4-BE49-F238E27FC236}">
                <a16:creationId xmlns:a16="http://schemas.microsoft.com/office/drawing/2014/main" id="{AEC4509C-2360-3EC0-CDA0-0643285F315F}"/>
              </a:ext>
            </a:extLst>
          </p:cNvPr>
          <p:cNvSpPr>
            <a:spLocks noGrp="1"/>
          </p:cNvSpPr>
          <p:nvPr>
            <p:ph type="body" sz="quarter" idx="16"/>
          </p:nvPr>
        </p:nvSpPr>
        <p:spPr>
          <a:xfrm>
            <a:off x="4367436" y="2739167"/>
            <a:ext cx="3369682" cy="489176"/>
          </a:xfrm>
        </p:spPr>
        <p:txBody>
          <a:bodyPr/>
          <a:lstStyle/>
          <a:p>
            <a:r>
              <a:rPr lang="it-IT" sz="1800" err="1"/>
              <a:t>Sustainable</a:t>
            </a:r>
            <a:r>
              <a:rPr lang="it-IT" sz="1800"/>
              <a:t> book crossing house</a:t>
            </a:r>
          </a:p>
        </p:txBody>
      </p:sp>
      <p:sp>
        <p:nvSpPr>
          <p:cNvPr id="5" name="Segnaposto testo 4">
            <a:extLst>
              <a:ext uri="{FF2B5EF4-FFF2-40B4-BE49-F238E27FC236}">
                <a16:creationId xmlns:a16="http://schemas.microsoft.com/office/drawing/2014/main" id="{CFFE4328-88B3-53AD-CB1E-8DFF5D794526}"/>
              </a:ext>
            </a:extLst>
          </p:cNvPr>
          <p:cNvSpPr>
            <a:spLocks noGrp="1"/>
          </p:cNvSpPr>
          <p:nvPr>
            <p:ph type="body" sz="quarter" idx="17"/>
          </p:nvPr>
        </p:nvSpPr>
        <p:spPr/>
        <p:txBody>
          <a:bodyPr/>
          <a:lstStyle/>
          <a:p>
            <a:r>
              <a:rPr lang="it-IT"/>
              <a:t>DYI </a:t>
            </a:r>
            <a:r>
              <a:rPr lang="it-IT" err="1"/>
              <a:t>seismometer</a:t>
            </a:r>
            <a:endParaRPr lang="it-IT"/>
          </a:p>
        </p:txBody>
      </p:sp>
      <p:sp>
        <p:nvSpPr>
          <p:cNvPr id="6" name="Segnaposto testo 5">
            <a:extLst>
              <a:ext uri="{FF2B5EF4-FFF2-40B4-BE49-F238E27FC236}">
                <a16:creationId xmlns:a16="http://schemas.microsoft.com/office/drawing/2014/main" id="{0EF8ED7E-D09A-7680-D384-4C8B7A2FE415}"/>
              </a:ext>
            </a:extLst>
          </p:cNvPr>
          <p:cNvSpPr>
            <a:spLocks noGrp="1"/>
          </p:cNvSpPr>
          <p:nvPr>
            <p:ph type="body" idx="18"/>
          </p:nvPr>
        </p:nvSpPr>
        <p:spPr/>
        <p:txBody>
          <a:bodyPr/>
          <a:lstStyle/>
          <a:p>
            <a:endParaRPr lang="it-IT"/>
          </a:p>
        </p:txBody>
      </p:sp>
      <p:sp>
        <p:nvSpPr>
          <p:cNvPr id="7" name="Segnaposto testo 6">
            <a:extLst>
              <a:ext uri="{FF2B5EF4-FFF2-40B4-BE49-F238E27FC236}">
                <a16:creationId xmlns:a16="http://schemas.microsoft.com/office/drawing/2014/main" id="{58DCB807-ED11-98D9-8B72-94D1D0997F66}"/>
              </a:ext>
            </a:extLst>
          </p:cNvPr>
          <p:cNvSpPr>
            <a:spLocks noGrp="1"/>
          </p:cNvSpPr>
          <p:nvPr>
            <p:ph type="body" idx="19"/>
          </p:nvPr>
        </p:nvSpPr>
        <p:spPr/>
        <p:txBody>
          <a:bodyPr/>
          <a:lstStyle/>
          <a:p>
            <a:endParaRPr lang="it-IT"/>
          </a:p>
        </p:txBody>
      </p:sp>
      <p:sp>
        <p:nvSpPr>
          <p:cNvPr id="8" name="Titolo 7">
            <a:extLst>
              <a:ext uri="{FF2B5EF4-FFF2-40B4-BE49-F238E27FC236}">
                <a16:creationId xmlns:a16="http://schemas.microsoft.com/office/drawing/2014/main" id="{EE60EA0A-0369-5B7A-EFD9-FE5A374B12CD}"/>
              </a:ext>
            </a:extLst>
          </p:cNvPr>
          <p:cNvSpPr>
            <a:spLocks noGrp="1"/>
          </p:cNvSpPr>
          <p:nvPr>
            <p:ph type="title"/>
          </p:nvPr>
        </p:nvSpPr>
        <p:spPr/>
        <p:txBody>
          <a:bodyPr/>
          <a:lstStyle/>
          <a:p>
            <a:r>
              <a:rPr lang="it-IT" err="1"/>
              <a:t>Artefacts</a:t>
            </a:r>
            <a:r>
              <a:rPr lang="it-IT"/>
              <a:t>’ </a:t>
            </a:r>
            <a:r>
              <a:rPr lang="it-IT" err="1"/>
              <a:t>examples</a:t>
            </a:r>
            <a:endParaRPr lang="it-IT"/>
          </a:p>
        </p:txBody>
      </p:sp>
      <p:pic>
        <p:nvPicPr>
          <p:cNvPr id="10" name="Immagine 9">
            <a:extLst>
              <a:ext uri="{FF2B5EF4-FFF2-40B4-BE49-F238E27FC236}">
                <a16:creationId xmlns:a16="http://schemas.microsoft.com/office/drawing/2014/main" id="{058302F2-1022-399B-EBE3-3D67098353E7}"/>
              </a:ext>
            </a:extLst>
          </p:cNvPr>
          <p:cNvPicPr>
            <a:picLocks noChangeAspect="1"/>
          </p:cNvPicPr>
          <p:nvPr/>
        </p:nvPicPr>
        <p:blipFill>
          <a:blip r:embed="rId3"/>
          <a:srcRect l="47470" r="-516"/>
          <a:stretch/>
        </p:blipFill>
        <p:spPr>
          <a:xfrm>
            <a:off x="681220" y="3508755"/>
            <a:ext cx="2927019" cy="2183116"/>
          </a:xfrm>
          <a:prstGeom prst="rect">
            <a:avLst/>
          </a:prstGeom>
        </p:spPr>
      </p:pic>
      <p:pic>
        <p:nvPicPr>
          <p:cNvPr id="12" name="Immagine 11">
            <a:extLst>
              <a:ext uri="{FF2B5EF4-FFF2-40B4-BE49-F238E27FC236}">
                <a16:creationId xmlns:a16="http://schemas.microsoft.com/office/drawing/2014/main" id="{0B79E518-99C6-21D0-8B74-CF68B172A6B0}"/>
              </a:ext>
            </a:extLst>
          </p:cNvPr>
          <p:cNvPicPr>
            <a:picLocks noChangeAspect="1"/>
          </p:cNvPicPr>
          <p:nvPr/>
        </p:nvPicPr>
        <p:blipFill>
          <a:blip r:embed="rId4"/>
          <a:stretch>
            <a:fillRect/>
          </a:stretch>
        </p:blipFill>
        <p:spPr>
          <a:xfrm>
            <a:off x="7937649" y="3525155"/>
            <a:ext cx="3709066" cy="2191721"/>
          </a:xfrm>
          <a:prstGeom prst="rect">
            <a:avLst/>
          </a:prstGeom>
        </p:spPr>
      </p:pic>
      <p:pic>
        <p:nvPicPr>
          <p:cNvPr id="16" name="Immagine 15" descr="Immagine che contiene testo, schermata&#10;&#10;Descrizione generata automaticamente">
            <a:extLst>
              <a:ext uri="{FF2B5EF4-FFF2-40B4-BE49-F238E27FC236}">
                <a16:creationId xmlns:a16="http://schemas.microsoft.com/office/drawing/2014/main" id="{78809316-392F-6F93-C36F-861528269CEC}"/>
              </a:ext>
            </a:extLst>
          </p:cNvPr>
          <p:cNvPicPr>
            <a:picLocks noChangeAspect="1"/>
          </p:cNvPicPr>
          <p:nvPr/>
        </p:nvPicPr>
        <p:blipFill>
          <a:blip r:embed="rId5"/>
          <a:srcRect l="2047" t="14628" r="33970" b="14733"/>
          <a:stretch/>
        </p:blipFill>
        <p:spPr>
          <a:xfrm>
            <a:off x="4367941" y="3464244"/>
            <a:ext cx="3321088" cy="2424532"/>
          </a:xfrm>
          <a:prstGeom prst="rect">
            <a:avLst/>
          </a:prstGeom>
        </p:spPr>
      </p:pic>
    </p:spTree>
    <p:extLst>
      <p:ext uri="{BB962C8B-B14F-4D97-AF65-F5344CB8AC3E}">
        <p14:creationId xmlns:p14="http://schemas.microsoft.com/office/powerpoint/2010/main" val="3823331763"/>
      </p:ext>
    </p:extLst>
  </p:cSld>
  <p:clrMapOvr>
    <a:masterClrMapping/>
  </p:clrMapOvr>
</p:sld>
</file>

<file path=ppt/theme/theme1.xml><?xml version="1.0" encoding="utf-8"?>
<a:theme xmlns:a="http://schemas.openxmlformats.org/drawingml/2006/main" name="FRONT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RODUCTORY SLIDE">
  <a:themeElements>
    <a:clrScheme name="Personnalisé 1">
      <a:dk1>
        <a:srgbClr val="000000"/>
      </a:dk1>
      <a:lt1>
        <a:srgbClr val="FFFFFF"/>
      </a:lt1>
      <a:dk2>
        <a:srgbClr val="44546A"/>
      </a:dk2>
      <a:lt2>
        <a:srgbClr val="E7E6E6"/>
      </a:lt2>
      <a:accent1>
        <a:srgbClr val="E3006D"/>
      </a:accent1>
      <a:accent2>
        <a:srgbClr val="3E2874"/>
      </a:accent2>
      <a:accent3>
        <a:srgbClr val="FFAA90"/>
      </a:accent3>
      <a:accent4>
        <a:srgbClr val="FF6833"/>
      </a:accent4>
      <a:accent5>
        <a:srgbClr val="FF3B3B"/>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IN TEMPLATES">
  <a:themeElements>
    <a:clrScheme name="Personnalisé 1">
      <a:dk1>
        <a:srgbClr val="000000"/>
      </a:dk1>
      <a:lt1>
        <a:srgbClr val="FFFFFF"/>
      </a:lt1>
      <a:dk2>
        <a:srgbClr val="44546A"/>
      </a:dk2>
      <a:lt2>
        <a:srgbClr val="E7E6E6"/>
      </a:lt2>
      <a:accent1>
        <a:srgbClr val="E3006D"/>
      </a:accent1>
      <a:accent2>
        <a:srgbClr val="3E2874"/>
      </a:accent2>
      <a:accent3>
        <a:srgbClr val="FFAA90"/>
      </a:accent3>
      <a:accent4>
        <a:srgbClr val="FF6833"/>
      </a:accent4>
      <a:accent5>
        <a:srgbClr val="FF3B3B"/>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IN TEMPLATES (logo background)">
  <a:themeElements>
    <a:clrScheme name="Personnalisé 1">
      <a:dk1>
        <a:srgbClr val="000000"/>
      </a:dk1>
      <a:lt1>
        <a:srgbClr val="FFFFFF"/>
      </a:lt1>
      <a:dk2>
        <a:srgbClr val="44546A"/>
      </a:dk2>
      <a:lt2>
        <a:srgbClr val="E7E6E6"/>
      </a:lt2>
      <a:accent1>
        <a:srgbClr val="E3006D"/>
      </a:accent1>
      <a:accent2>
        <a:srgbClr val="3E2874"/>
      </a:accent2>
      <a:accent3>
        <a:srgbClr val="FFAA90"/>
      </a:accent3>
      <a:accent4>
        <a:srgbClr val="FF6833"/>
      </a:accent4>
      <a:accent5>
        <a:srgbClr val="FF3B3B"/>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AM">
  <a:themeElements>
    <a:clrScheme name="Personnalisé 1">
      <a:dk1>
        <a:srgbClr val="000000"/>
      </a:dk1>
      <a:lt1>
        <a:srgbClr val="FFFFFF"/>
      </a:lt1>
      <a:dk2>
        <a:srgbClr val="44546A"/>
      </a:dk2>
      <a:lt2>
        <a:srgbClr val="E7E6E6"/>
      </a:lt2>
      <a:accent1>
        <a:srgbClr val="E3006D"/>
      </a:accent1>
      <a:accent2>
        <a:srgbClr val="3E2874"/>
      </a:accent2>
      <a:accent3>
        <a:srgbClr val="FFAA90"/>
      </a:accent3>
      <a:accent4>
        <a:srgbClr val="FF6833"/>
      </a:accent4>
      <a:accent5>
        <a:srgbClr val="FF3B3B"/>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ACK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70D0E0E374314DA40340D67BDE8D2C" ma:contentTypeVersion="15" ma:contentTypeDescription="Create a new document." ma:contentTypeScope="" ma:versionID="3e47bcd2b1902a62e823947de52650b5">
  <xsd:schema xmlns:xsd="http://www.w3.org/2001/XMLSchema" xmlns:xs="http://www.w3.org/2001/XMLSchema" xmlns:p="http://schemas.microsoft.com/office/2006/metadata/properties" xmlns:ns2="9bd02b69-bea6-4211-905a-28ccd98a6a2e" xmlns:ns3="92a6329b-35f7-49e1-8999-869ce660ac51" targetNamespace="http://schemas.microsoft.com/office/2006/metadata/properties" ma:root="true" ma:fieldsID="a359c9ecc68bfe95b6840fdf9d27ba38" ns2:_="" ns3:_="">
    <xsd:import namespace="9bd02b69-bea6-4211-905a-28ccd98a6a2e"/>
    <xsd:import namespace="92a6329b-35f7-49e1-8999-869ce660ac5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d02b69-bea6-4211-905a-28ccd98a6a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360e1e7-0205-4293-996e-e92bd7c6282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2a6329b-35f7-49e1-8999-869ce660ac5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acd9ed9-29d6-4046-ab80-df3fed39acc7}" ma:internalName="TaxCatchAll" ma:showField="CatchAllData" ma:web="92a6329b-35f7-49e1-8999-869ce660ac5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2a6329b-35f7-49e1-8999-869ce660ac51" xsi:nil="true"/>
    <lcf76f155ced4ddcb4097134ff3c332f xmlns="9bd02b69-bea6-4211-905a-28ccd98a6a2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205688E-C1C6-4277-BCF2-BB517D64A840}">
  <ds:schemaRefs>
    <ds:schemaRef ds:uri="http://schemas.microsoft.com/sharepoint/v3/contenttype/forms"/>
  </ds:schemaRefs>
</ds:datastoreItem>
</file>

<file path=customXml/itemProps2.xml><?xml version="1.0" encoding="utf-8"?>
<ds:datastoreItem xmlns:ds="http://schemas.openxmlformats.org/officeDocument/2006/customXml" ds:itemID="{F62488A2-7F33-4BB6-97D7-DF53B9305F95}">
  <ds:schemaRefs>
    <ds:schemaRef ds:uri="92a6329b-35f7-49e1-8999-869ce660ac51"/>
    <ds:schemaRef ds:uri="9bd02b69-bea6-4211-905a-28ccd98a6a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D278721-31EE-4886-8A9F-2EE366AB4E69}">
  <ds:schemaRefs>
    <ds:schemaRef ds:uri="92a6329b-35f7-49e1-8999-869ce660ac51"/>
    <ds:schemaRef ds:uri="9bd02b69-bea6-4211-905a-28ccd98a6a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5</Notes>
  <HiddenSlides>0</HiddenSlides>
  <ScaleCrop>false</ScaleCrop>
  <HeadingPairs>
    <vt:vector size="4" baseType="variant">
      <vt:variant>
        <vt:lpstr>Tema</vt:lpstr>
      </vt:variant>
      <vt:variant>
        <vt:i4>6</vt:i4>
      </vt:variant>
      <vt:variant>
        <vt:lpstr>Titoli diapositive</vt:lpstr>
      </vt:variant>
      <vt:variant>
        <vt:i4>13</vt:i4>
      </vt:variant>
    </vt:vector>
  </HeadingPairs>
  <TitlesOfParts>
    <vt:vector size="19" baseType="lpstr">
      <vt:lpstr>FRONT COVER</vt:lpstr>
      <vt:lpstr>INTRODUCTORY SLIDE</vt:lpstr>
      <vt:lpstr>MAIN TEMPLATES</vt:lpstr>
      <vt:lpstr>MAIN TEMPLATES (logo background)</vt:lpstr>
      <vt:lpstr>TEAM</vt:lpstr>
      <vt:lpstr>BACK COVER</vt:lpstr>
      <vt:lpstr>Introduction</vt:lpstr>
      <vt:lpstr>Strategic Support and Resources in STE(A)M Learning Ecologies</vt:lpstr>
      <vt:lpstr>1st Policy Brief Overview</vt:lpstr>
      <vt:lpstr>2nd Policy brief’s objectives</vt:lpstr>
      <vt:lpstr>Data collection for the analysis</vt:lpstr>
      <vt:lpstr>European Policy context</vt:lpstr>
      <vt:lpstr>National and local policy contexts</vt:lpstr>
      <vt:lpstr>Pilot implementation</vt:lpstr>
      <vt:lpstr>Artefacts’ examples</vt:lpstr>
      <vt:lpstr>Obstacles and challenges</vt:lpstr>
      <vt:lpstr>Policy recommendations</vt:lpstr>
      <vt:lpstr>Policy recommendations</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revision>3</cp:revision>
  <dcterms:created xsi:type="dcterms:W3CDTF">2021-06-04T08:26:28Z</dcterms:created>
  <dcterms:modified xsi:type="dcterms:W3CDTF">2024-09-23T21:51:53Z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0x010100F070D0E0E374314DA40340D67BDE8D2C</vt:lpwstr>
  </property>
  <property fmtid="{D5CDD505-2E9C-101B-9397-08002B2CF9AE}" pid="3" name="MediaServiceImageTags">
    <vt:lpwstr/>
  </property>
</Properties>
</file>